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7" r:id="rId1"/>
  </p:sldMasterIdLst>
  <p:notesMasterIdLst>
    <p:notesMasterId r:id="rId56"/>
  </p:notesMasterIdLst>
  <p:handoutMasterIdLst>
    <p:handoutMasterId r:id="rId57"/>
  </p:handoutMasterIdLst>
  <p:sldIdLst>
    <p:sldId id="337" r:id="rId2"/>
    <p:sldId id="256" r:id="rId3"/>
    <p:sldId id="331" r:id="rId4"/>
    <p:sldId id="274" r:id="rId5"/>
    <p:sldId id="329" r:id="rId6"/>
    <p:sldId id="284" r:id="rId7"/>
    <p:sldId id="257" r:id="rId8"/>
    <p:sldId id="319" r:id="rId9"/>
    <p:sldId id="320" r:id="rId10"/>
    <p:sldId id="258" r:id="rId11"/>
    <p:sldId id="263" r:id="rId12"/>
    <p:sldId id="260" r:id="rId13"/>
    <p:sldId id="314" r:id="rId14"/>
    <p:sldId id="261" r:id="rId15"/>
    <p:sldId id="264" r:id="rId16"/>
    <p:sldId id="265" r:id="rId17"/>
    <p:sldId id="266" r:id="rId18"/>
    <p:sldId id="281" r:id="rId19"/>
    <p:sldId id="325" r:id="rId20"/>
    <p:sldId id="267" r:id="rId21"/>
    <p:sldId id="310" r:id="rId22"/>
    <p:sldId id="272" r:id="rId23"/>
    <p:sldId id="338" r:id="rId24"/>
    <p:sldId id="318" r:id="rId25"/>
    <p:sldId id="311" r:id="rId26"/>
    <p:sldId id="312" r:id="rId27"/>
    <p:sldId id="332" r:id="rId28"/>
    <p:sldId id="315" r:id="rId29"/>
    <p:sldId id="330" r:id="rId30"/>
    <p:sldId id="317" r:id="rId31"/>
    <p:sldId id="328" r:id="rId32"/>
    <p:sldId id="288" r:id="rId33"/>
    <p:sldId id="289" r:id="rId34"/>
    <p:sldId id="290" r:id="rId35"/>
    <p:sldId id="291" r:id="rId36"/>
    <p:sldId id="292" r:id="rId37"/>
    <p:sldId id="293" r:id="rId38"/>
    <p:sldId id="294" r:id="rId39"/>
    <p:sldId id="335" r:id="rId40"/>
    <p:sldId id="334" r:id="rId41"/>
    <p:sldId id="336" r:id="rId42"/>
    <p:sldId id="295" r:id="rId43"/>
    <p:sldId id="296" r:id="rId44"/>
    <p:sldId id="297" r:id="rId45"/>
    <p:sldId id="298" r:id="rId46"/>
    <p:sldId id="299" r:id="rId47"/>
    <p:sldId id="300" r:id="rId48"/>
    <p:sldId id="301" r:id="rId49"/>
    <p:sldId id="302" r:id="rId50"/>
    <p:sldId id="303" r:id="rId51"/>
    <p:sldId id="304" r:id="rId52"/>
    <p:sldId id="305" r:id="rId53"/>
    <p:sldId id="326" r:id="rId54"/>
    <p:sldId id="309" r:id="rId55"/>
  </p:sldIdLst>
  <p:sldSz cx="9144000" cy="6858000" type="screen4x3"/>
  <p:notesSz cx="9282113" cy="6985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200">
          <p15:clr>
            <a:srgbClr val="A4A3A4"/>
          </p15:clr>
        </p15:guide>
        <p15:guide id="2" pos="2923">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91"/>
    <p:restoredTop sz="94531"/>
  </p:normalViewPr>
  <p:slideViewPr>
    <p:cSldViewPr>
      <p:cViewPr>
        <p:scale>
          <a:sx n="98" d="100"/>
          <a:sy n="98" d="100"/>
        </p:scale>
        <p:origin x="1936" y="3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1692" y="-90"/>
      </p:cViewPr>
      <p:guideLst>
        <p:guide orient="horz" pos="2200"/>
        <p:guide pos="292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BF980AED-B68D-CFEA-4AAE-87FF21F8DD69}"/>
              </a:ext>
            </a:extLst>
          </p:cNvPr>
          <p:cNvSpPr>
            <a:spLocks noGrp="1" noChangeArrowheads="1"/>
          </p:cNvSpPr>
          <p:nvPr>
            <p:ph type="hdr" sz="quarter"/>
          </p:nvPr>
        </p:nvSpPr>
        <p:spPr bwMode="auto">
          <a:xfrm>
            <a:off x="0" y="0"/>
            <a:ext cx="4038600" cy="3810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3" name="Rectangle 3">
            <a:extLst>
              <a:ext uri="{FF2B5EF4-FFF2-40B4-BE49-F238E27FC236}">
                <a16:creationId xmlns:a16="http://schemas.microsoft.com/office/drawing/2014/main" id="{AD0A019C-6AC4-A0C7-1FE1-61927598C05D}"/>
              </a:ext>
            </a:extLst>
          </p:cNvPr>
          <p:cNvSpPr>
            <a:spLocks noGrp="1" noChangeArrowheads="1"/>
          </p:cNvSpPr>
          <p:nvPr>
            <p:ph type="dt" sz="quarter" idx="1"/>
          </p:nvPr>
        </p:nvSpPr>
        <p:spPr bwMode="auto">
          <a:xfrm>
            <a:off x="5257800" y="0"/>
            <a:ext cx="4038600" cy="3810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4" name="Rectangle 4">
            <a:extLst>
              <a:ext uri="{FF2B5EF4-FFF2-40B4-BE49-F238E27FC236}">
                <a16:creationId xmlns:a16="http://schemas.microsoft.com/office/drawing/2014/main" id="{4D717F0B-ECF7-4D60-05E2-5F4BED3B347C}"/>
              </a:ext>
            </a:extLst>
          </p:cNvPr>
          <p:cNvSpPr>
            <a:spLocks noGrp="1" noChangeArrowheads="1"/>
          </p:cNvSpPr>
          <p:nvPr>
            <p:ph type="ftr" sz="quarter" idx="2"/>
          </p:nvPr>
        </p:nvSpPr>
        <p:spPr bwMode="auto">
          <a:xfrm>
            <a:off x="0" y="6629400"/>
            <a:ext cx="4038600" cy="3810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5" name="Rectangle 5">
            <a:extLst>
              <a:ext uri="{FF2B5EF4-FFF2-40B4-BE49-F238E27FC236}">
                <a16:creationId xmlns:a16="http://schemas.microsoft.com/office/drawing/2014/main" id="{5BDB491F-9058-3C10-F6F9-D7A09D8E4E6C}"/>
              </a:ext>
            </a:extLst>
          </p:cNvPr>
          <p:cNvSpPr>
            <a:spLocks noGrp="1" noChangeArrowheads="1"/>
          </p:cNvSpPr>
          <p:nvPr>
            <p:ph type="sldNum" sz="quarter" idx="3"/>
          </p:nvPr>
        </p:nvSpPr>
        <p:spPr bwMode="auto">
          <a:xfrm>
            <a:off x="5257800" y="6629400"/>
            <a:ext cx="4038600" cy="3810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ea typeface="ＭＳ Ｐゴシック" panose="020B0600070205080204" pitchFamily="34" charset="-128"/>
              </a:defRPr>
            </a:lvl1pPr>
          </a:lstStyle>
          <a:p>
            <a:pPr>
              <a:defRPr/>
            </a:pPr>
            <a:fld id="{84C3411B-73E5-6749-859C-8B3C06331497}"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3E19FE55-41CE-0DFA-446D-15A48A691F37}"/>
              </a:ext>
            </a:extLst>
          </p:cNvPr>
          <p:cNvSpPr>
            <a:spLocks noGrp="1" noChangeArrowheads="1"/>
          </p:cNvSpPr>
          <p:nvPr>
            <p:ph type="hdr" sz="quarter"/>
          </p:nvPr>
        </p:nvSpPr>
        <p:spPr bwMode="auto">
          <a:xfrm>
            <a:off x="0" y="0"/>
            <a:ext cx="4049713" cy="344488"/>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0483" name="Rectangle 3">
            <a:extLst>
              <a:ext uri="{FF2B5EF4-FFF2-40B4-BE49-F238E27FC236}">
                <a16:creationId xmlns:a16="http://schemas.microsoft.com/office/drawing/2014/main" id="{3703B242-DC41-B09C-2761-73D7190EB578}"/>
              </a:ext>
            </a:extLst>
          </p:cNvPr>
          <p:cNvSpPr>
            <a:spLocks noGrp="1" noChangeArrowheads="1"/>
          </p:cNvSpPr>
          <p:nvPr>
            <p:ph type="dt" idx="1"/>
          </p:nvPr>
        </p:nvSpPr>
        <p:spPr bwMode="auto">
          <a:xfrm>
            <a:off x="5265738" y="0"/>
            <a:ext cx="4049712" cy="344488"/>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15364" name="Rectangle 4">
            <a:extLst>
              <a:ext uri="{FF2B5EF4-FFF2-40B4-BE49-F238E27FC236}">
                <a16:creationId xmlns:a16="http://schemas.microsoft.com/office/drawing/2014/main" id="{6CF66ED1-1E3F-14CF-36B4-FDAA4D1B9658}"/>
              </a:ext>
            </a:extLst>
          </p:cNvPr>
          <p:cNvSpPr>
            <a:spLocks noGrp="1" noRot="1" noChangeAspect="1" noChangeArrowheads="1" noTextEdit="1"/>
          </p:cNvSpPr>
          <p:nvPr>
            <p:ph type="sldImg" idx="2"/>
          </p:nvPr>
        </p:nvSpPr>
        <p:spPr bwMode="auto">
          <a:xfrm>
            <a:off x="2847975" y="515938"/>
            <a:ext cx="3517900" cy="26384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5" name="Rectangle 5">
            <a:extLst>
              <a:ext uri="{FF2B5EF4-FFF2-40B4-BE49-F238E27FC236}">
                <a16:creationId xmlns:a16="http://schemas.microsoft.com/office/drawing/2014/main" id="{AA23836F-3801-745E-2C34-882512D18FE6}"/>
              </a:ext>
            </a:extLst>
          </p:cNvPr>
          <p:cNvSpPr>
            <a:spLocks noGrp="1" noChangeArrowheads="1"/>
          </p:cNvSpPr>
          <p:nvPr>
            <p:ph type="body" sz="quarter" idx="3"/>
          </p:nvPr>
        </p:nvSpPr>
        <p:spPr bwMode="auto">
          <a:xfrm>
            <a:off x="1214438" y="3325813"/>
            <a:ext cx="6784975" cy="3154362"/>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486" name="Rectangle 6">
            <a:extLst>
              <a:ext uri="{FF2B5EF4-FFF2-40B4-BE49-F238E27FC236}">
                <a16:creationId xmlns:a16="http://schemas.microsoft.com/office/drawing/2014/main" id="{8545C096-FB87-88AA-A881-D255C5EDB25E}"/>
              </a:ext>
            </a:extLst>
          </p:cNvPr>
          <p:cNvSpPr>
            <a:spLocks noGrp="1" noChangeArrowheads="1"/>
          </p:cNvSpPr>
          <p:nvPr>
            <p:ph type="ftr" sz="quarter" idx="4"/>
          </p:nvPr>
        </p:nvSpPr>
        <p:spPr bwMode="auto">
          <a:xfrm>
            <a:off x="0" y="6651625"/>
            <a:ext cx="4049713" cy="344488"/>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0487" name="Rectangle 7">
            <a:extLst>
              <a:ext uri="{FF2B5EF4-FFF2-40B4-BE49-F238E27FC236}">
                <a16:creationId xmlns:a16="http://schemas.microsoft.com/office/drawing/2014/main" id="{3AE7E13D-7450-F071-62D5-B03C7622A089}"/>
              </a:ext>
            </a:extLst>
          </p:cNvPr>
          <p:cNvSpPr>
            <a:spLocks noGrp="1" noChangeArrowheads="1"/>
          </p:cNvSpPr>
          <p:nvPr>
            <p:ph type="sldNum" sz="quarter" idx="5"/>
          </p:nvPr>
        </p:nvSpPr>
        <p:spPr bwMode="auto">
          <a:xfrm>
            <a:off x="5265738" y="6651625"/>
            <a:ext cx="4049712" cy="344488"/>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ea typeface="ＭＳ Ｐゴシック" panose="020B0600070205080204" pitchFamily="34" charset="-128"/>
              </a:defRPr>
            </a:lvl1pPr>
          </a:lstStyle>
          <a:p>
            <a:pPr>
              <a:defRPr/>
            </a:pPr>
            <a:fld id="{74987E1B-37D6-C248-8F7B-AC9AEE0AFA3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2E3E248D-B869-C6F5-5C49-28E803FA686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3932269-7C16-B546-B3F1-3C8C4EE5C7F6}" type="slidenum">
              <a:rPr lang="en-US" altLang="en-US" smtClean="0"/>
              <a:pPr>
                <a:spcBef>
                  <a:spcPct val="0"/>
                </a:spcBef>
              </a:pPr>
              <a:t>2</a:t>
            </a:fld>
            <a:endParaRPr lang="en-US" altLang="en-US"/>
          </a:p>
        </p:txBody>
      </p:sp>
      <p:sp>
        <p:nvSpPr>
          <p:cNvPr id="19458" name="Rectangle 2">
            <a:extLst>
              <a:ext uri="{FF2B5EF4-FFF2-40B4-BE49-F238E27FC236}">
                <a16:creationId xmlns:a16="http://schemas.microsoft.com/office/drawing/2014/main" id="{9E0F84D6-0E62-052F-C58A-B311AE12A720}"/>
              </a:ext>
            </a:extLst>
          </p:cNvPr>
          <p:cNvSpPr>
            <a:spLocks noGrp="1" noRot="1" noChangeAspect="1" noChangeArrowheads="1" noTextEdit="1"/>
          </p:cNvSpPr>
          <p:nvPr>
            <p:ph type="sldImg"/>
          </p:nvPr>
        </p:nvSpPr>
        <p:spPr>
          <a:ln/>
        </p:spPr>
      </p:sp>
      <p:sp>
        <p:nvSpPr>
          <p:cNvPr id="19459" name="Rectangle 3">
            <a:extLst>
              <a:ext uri="{FF2B5EF4-FFF2-40B4-BE49-F238E27FC236}">
                <a16:creationId xmlns:a16="http://schemas.microsoft.com/office/drawing/2014/main" id="{6C3099F0-CA0D-ECE3-0817-705D0A2D3A7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22247554-558D-EB04-9C09-0C34CA31FB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12E1D62-BE9E-5847-A924-D39FCD5BFFAD}" type="slidenum">
              <a:rPr lang="en-US" altLang="en-US" smtClean="0"/>
              <a:pPr>
                <a:spcBef>
                  <a:spcPct val="0"/>
                </a:spcBef>
              </a:pPr>
              <a:t>11</a:t>
            </a:fld>
            <a:endParaRPr lang="en-US" altLang="en-US"/>
          </a:p>
        </p:txBody>
      </p:sp>
      <p:sp>
        <p:nvSpPr>
          <p:cNvPr id="37890" name="Rectangle 2">
            <a:extLst>
              <a:ext uri="{FF2B5EF4-FFF2-40B4-BE49-F238E27FC236}">
                <a16:creationId xmlns:a16="http://schemas.microsoft.com/office/drawing/2014/main" id="{C231DCC5-5529-0B48-3EF7-01816FD8CB9B}"/>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683EF5CF-724E-DFCE-6574-2AC3A4FEBC3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44E6E6BE-06F8-3AB3-088D-F864867454F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36DE2F9-2F98-7249-94F7-ABCBDCA66001}" type="slidenum">
              <a:rPr lang="en-US" altLang="en-US" smtClean="0"/>
              <a:pPr>
                <a:spcBef>
                  <a:spcPct val="0"/>
                </a:spcBef>
              </a:pPr>
              <a:t>12</a:t>
            </a:fld>
            <a:endParaRPr lang="en-US" altLang="en-US"/>
          </a:p>
        </p:txBody>
      </p:sp>
      <p:sp>
        <p:nvSpPr>
          <p:cNvPr id="39938" name="Rectangle 2">
            <a:extLst>
              <a:ext uri="{FF2B5EF4-FFF2-40B4-BE49-F238E27FC236}">
                <a16:creationId xmlns:a16="http://schemas.microsoft.com/office/drawing/2014/main" id="{EDA60720-363B-2400-30A6-6BC258436F51}"/>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id="{82CE7518-5239-B513-01F3-9463BAF70F0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id="{45253197-B0EF-BAD6-D5FD-C3B1A539F95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61FDEB94-8D74-BA44-A36D-8DFA08A31DDC}" type="slidenum">
              <a:rPr lang="en-US" altLang="en-US" smtClean="0"/>
              <a:pPr>
                <a:spcBef>
                  <a:spcPct val="0"/>
                </a:spcBef>
              </a:pPr>
              <a:t>13</a:t>
            </a:fld>
            <a:endParaRPr lang="en-US" altLang="en-US"/>
          </a:p>
        </p:txBody>
      </p:sp>
      <p:sp>
        <p:nvSpPr>
          <p:cNvPr id="44034" name="Rectangle 2">
            <a:extLst>
              <a:ext uri="{FF2B5EF4-FFF2-40B4-BE49-F238E27FC236}">
                <a16:creationId xmlns:a16="http://schemas.microsoft.com/office/drawing/2014/main" id="{E3E4C513-4AEA-99DA-5764-9E7CEA2D6D02}"/>
              </a:ext>
            </a:extLst>
          </p:cNvPr>
          <p:cNvSpPr>
            <a:spLocks noGrp="1" noRot="1" noChangeAspect="1" noChangeArrowheads="1" noTextEdit="1"/>
          </p:cNvSpPr>
          <p:nvPr>
            <p:ph type="sldImg"/>
          </p:nvPr>
        </p:nvSpPr>
        <p:spPr>
          <a:ln/>
        </p:spPr>
      </p:sp>
      <p:sp>
        <p:nvSpPr>
          <p:cNvPr id="44035" name="Rectangle 3">
            <a:extLst>
              <a:ext uri="{FF2B5EF4-FFF2-40B4-BE49-F238E27FC236}">
                <a16:creationId xmlns:a16="http://schemas.microsoft.com/office/drawing/2014/main" id="{D93C17CC-B7B1-52E7-6D5B-08FF27B1C19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35377A38-0AFE-291D-25BE-3A0B285F570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C818571-B7CE-CC4F-87E4-20282F09C1D6}" type="slidenum">
              <a:rPr lang="en-US" altLang="en-US" smtClean="0"/>
              <a:pPr>
                <a:spcBef>
                  <a:spcPct val="0"/>
                </a:spcBef>
              </a:pPr>
              <a:t>14</a:t>
            </a:fld>
            <a:endParaRPr lang="en-US" altLang="en-US"/>
          </a:p>
        </p:txBody>
      </p:sp>
      <p:sp>
        <p:nvSpPr>
          <p:cNvPr id="41986" name="Rectangle 2">
            <a:extLst>
              <a:ext uri="{FF2B5EF4-FFF2-40B4-BE49-F238E27FC236}">
                <a16:creationId xmlns:a16="http://schemas.microsoft.com/office/drawing/2014/main" id="{02FDA257-6D86-3F66-A504-2C784A14397E}"/>
              </a:ext>
            </a:extLst>
          </p:cNvPr>
          <p:cNvSpPr>
            <a:spLocks noGrp="1" noRot="1" noChangeAspect="1" noChangeArrowheads="1" noTextEdit="1"/>
          </p:cNvSpPr>
          <p:nvPr>
            <p:ph type="sldImg"/>
          </p:nvPr>
        </p:nvSpPr>
        <p:spPr>
          <a:ln/>
        </p:spPr>
      </p:sp>
      <p:sp>
        <p:nvSpPr>
          <p:cNvPr id="41987" name="Rectangle 3">
            <a:extLst>
              <a:ext uri="{FF2B5EF4-FFF2-40B4-BE49-F238E27FC236}">
                <a16:creationId xmlns:a16="http://schemas.microsoft.com/office/drawing/2014/main" id="{D98EDC63-BC6E-7163-5495-72BEE778F09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68AD4ADF-8049-03D4-17B3-0009A1DA08E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780EF3C-DFA9-C34B-B3D3-B273C8E4A18F}" type="slidenum">
              <a:rPr lang="en-US" altLang="en-US" smtClean="0"/>
              <a:pPr>
                <a:spcBef>
                  <a:spcPct val="0"/>
                </a:spcBef>
              </a:pPr>
              <a:t>15</a:t>
            </a:fld>
            <a:endParaRPr lang="en-US" altLang="en-US"/>
          </a:p>
        </p:txBody>
      </p:sp>
      <p:sp>
        <p:nvSpPr>
          <p:cNvPr id="48130" name="Rectangle 2">
            <a:extLst>
              <a:ext uri="{FF2B5EF4-FFF2-40B4-BE49-F238E27FC236}">
                <a16:creationId xmlns:a16="http://schemas.microsoft.com/office/drawing/2014/main" id="{DC49EFD7-3643-F728-C8FE-156E37958BF6}"/>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id="{95C6BD20-6AE7-7BE4-5901-6AB053E8DD5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26F4DFD8-CAA9-3292-B874-DE33F43A13B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80FC557-2152-8A46-BCF1-A00F54A19101}" type="slidenum">
              <a:rPr lang="en-US" altLang="en-US" smtClean="0"/>
              <a:pPr>
                <a:spcBef>
                  <a:spcPct val="0"/>
                </a:spcBef>
              </a:pPr>
              <a:t>16</a:t>
            </a:fld>
            <a:endParaRPr lang="en-US" altLang="en-US"/>
          </a:p>
        </p:txBody>
      </p:sp>
      <p:sp>
        <p:nvSpPr>
          <p:cNvPr id="50178" name="Rectangle 2">
            <a:extLst>
              <a:ext uri="{FF2B5EF4-FFF2-40B4-BE49-F238E27FC236}">
                <a16:creationId xmlns:a16="http://schemas.microsoft.com/office/drawing/2014/main" id="{8A07207C-6BB9-EB2D-02D2-63C48D19182A}"/>
              </a:ext>
            </a:extLst>
          </p:cNvPr>
          <p:cNvSpPr>
            <a:spLocks noGrp="1" noRot="1" noChangeAspect="1" noChangeArrowheads="1" noTextEdit="1"/>
          </p:cNvSpPr>
          <p:nvPr>
            <p:ph type="sldImg"/>
          </p:nvPr>
        </p:nvSpPr>
        <p:spPr>
          <a:ln/>
        </p:spPr>
      </p:sp>
      <p:sp>
        <p:nvSpPr>
          <p:cNvPr id="50179" name="Rectangle 3">
            <a:extLst>
              <a:ext uri="{FF2B5EF4-FFF2-40B4-BE49-F238E27FC236}">
                <a16:creationId xmlns:a16="http://schemas.microsoft.com/office/drawing/2014/main" id="{8E6E8BC4-CB70-227C-1C25-4125DC2795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84FC6AE8-40A8-AAED-F068-5C6CD15D8A5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B3588D8-920B-F647-8877-7FA69CBF5736}" type="slidenum">
              <a:rPr lang="en-US" altLang="en-US" smtClean="0"/>
              <a:pPr>
                <a:spcBef>
                  <a:spcPct val="0"/>
                </a:spcBef>
              </a:pPr>
              <a:t>17</a:t>
            </a:fld>
            <a:endParaRPr lang="en-US" altLang="en-US"/>
          </a:p>
        </p:txBody>
      </p:sp>
      <p:sp>
        <p:nvSpPr>
          <p:cNvPr id="54274" name="Rectangle 2">
            <a:extLst>
              <a:ext uri="{FF2B5EF4-FFF2-40B4-BE49-F238E27FC236}">
                <a16:creationId xmlns:a16="http://schemas.microsoft.com/office/drawing/2014/main" id="{71B80131-F0F9-018B-D698-7CFE638A31BC}"/>
              </a:ext>
            </a:extLst>
          </p:cNvPr>
          <p:cNvSpPr>
            <a:spLocks noGrp="1" noRot="1" noChangeAspect="1" noChangeArrowheads="1" noTextEdit="1"/>
          </p:cNvSpPr>
          <p:nvPr>
            <p:ph type="sldImg"/>
          </p:nvPr>
        </p:nvSpPr>
        <p:spPr>
          <a:ln/>
        </p:spPr>
      </p:sp>
      <p:sp>
        <p:nvSpPr>
          <p:cNvPr id="54275" name="Rectangle 3">
            <a:extLst>
              <a:ext uri="{FF2B5EF4-FFF2-40B4-BE49-F238E27FC236}">
                <a16:creationId xmlns:a16="http://schemas.microsoft.com/office/drawing/2014/main" id="{0ABCA1F8-D1FC-74EB-1EB4-A4FC2C4923B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E618E270-AF36-564F-3816-5674382AFCD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770832F-2D3D-3E4D-9CE5-ADD6A83CB849}" type="slidenum">
              <a:rPr lang="en-US" altLang="en-US" smtClean="0"/>
              <a:pPr>
                <a:spcBef>
                  <a:spcPct val="0"/>
                </a:spcBef>
              </a:pPr>
              <a:t>18</a:t>
            </a:fld>
            <a:endParaRPr lang="en-US" altLang="en-US"/>
          </a:p>
        </p:txBody>
      </p:sp>
      <p:sp>
        <p:nvSpPr>
          <p:cNvPr id="52226" name="Rectangle 2">
            <a:extLst>
              <a:ext uri="{FF2B5EF4-FFF2-40B4-BE49-F238E27FC236}">
                <a16:creationId xmlns:a16="http://schemas.microsoft.com/office/drawing/2014/main" id="{A17D48D6-6590-FE00-7178-09613B4ACE5C}"/>
              </a:ext>
            </a:extLst>
          </p:cNvPr>
          <p:cNvSpPr>
            <a:spLocks noGrp="1" noRot="1" noChangeAspect="1" noChangeArrowheads="1" noTextEdit="1"/>
          </p:cNvSpPr>
          <p:nvPr>
            <p:ph type="sldImg"/>
          </p:nvPr>
        </p:nvSpPr>
        <p:spPr>
          <a:ln/>
        </p:spPr>
      </p:sp>
      <p:sp>
        <p:nvSpPr>
          <p:cNvPr id="52227" name="Rectangle 3">
            <a:extLst>
              <a:ext uri="{FF2B5EF4-FFF2-40B4-BE49-F238E27FC236}">
                <a16:creationId xmlns:a16="http://schemas.microsoft.com/office/drawing/2014/main" id="{372E8218-5FED-7DE4-2AAD-2B2604A4CB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1155ADC2-DE4B-EDEA-C61E-F99E265079A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658F35E-9E0A-E04F-B8C4-555F292CA9B6}" type="slidenum">
              <a:rPr lang="en-US" altLang="en-US" smtClean="0"/>
              <a:pPr>
                <a:spcBef>
                  <a:spcPct val="0"/>
                </a:spcBef>
              </a:pPr>
              <a:t>19</a:t>
            </a:fld>
            <a:endParaRPr lang="en-US" altLang="en-US"/>
          </a:p>
        </p:txBody>
      </p:sp>
      <p:sp>
        <p:nvSpPr>
          <p:cNvPr id="66562" name="Rectangle 2">
            <a:extLst>
              <a:ext uri="{FF2B5EF4-FFF2-40B4-BE49-F238E27FC236}">
                <a16:creationId xmlns:a16="http://schemas.microsoft.com/office/drawing/2014/main" id="{AF8C2291-273D-5F3E-967D-BFE4E8FEDF4D}"/>
              </a:ext>
            </a:extLst>
          </p:cNvPr>
          <p:cNvSpPr>
            <a:spLocks noGrp="1" noRot="1" noChangeAspect="1" noChangeArrowheads="1" noTextEdit="1"/>
          </p:cNvSpPr>
          <p:nvPr>
            <p:ph type="sldImg"/>
          </p:nvPr>
        </p:nvSpPr>
        <p:spPr>
          <a:ln/>
        </p:spPr>
      </p:sp>
      <p:sp>
        <p:nvSpPr>
          <p:cNvPr id="66563" name="Rectangle 3">
            <a:extLst>
              <a:ext uri="{FF2B5EF4-FFF2-40B4-BE49-F238E27FC236}">
                <a16:creationId xmlns:a16="http://schemas.microsoft.com/office/drawing/2014/main" id="{5092BC7C-FB47-769A-9801-D8417857FF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FECB69D8-5303-D7BC-F1DD-18A746547B1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904FEA3-A9B4-E248-9332-97229AA52E4F}" type="slidenum">
              <a:rPr lang="en-US" altLang="en-US" smtClean="0"/>
              <a:pPr>
                <a:spcBef>
                  <a:spcPct val="0"/>
                </a:spcBef>
              </a:pPr>
              <a:t>20</a:t>
            </a:fld>
            <a:endParaRPr lang="en-US" altLang="en-US"/>
          </a:p>
        </p:txBody>
      </p:sp>
      <p:sp>
        <p:nvSpPr>
          <p:cNvPr id="58370" name="Rectangle 2">
            <a:extLst>
              <a:ext uri="{FF2B5EF4-FFF2-40B4-BE49-F238E27FC236}">
                <a16:creationId xmlns:a16="http://schemas.microsoft.com/office/drawing/2014/main" id="{A4C7D049-8297-73F4-EB89-448B24BB688E}"/>
              </a:ext>
            </a:extLst>
          </p:cNvPr>
          <p:cNvSpPr>
            <a:spLocks noGrp="1" noRot="1" noChangeAspect="1" noChangeArrowheads="1" noTextEdit="1"/>
          </p:cNvSpPr>
          <p:nvPr>
            <p:ph type="sldImg"/>
          </p:nvPr>
        </p:nvSpPr>
        <p:spPr>
          <a:ln/>
        </p:spPr>
      </p:sp>
      <p:sp>
        <p:nvSpPr>
          <p:cNvPr id="58371" name="Rectangle 3">
            <a:extLst>
              <a:ext uri="{FF2B5EF4-FFF2-40B4-BE49-F238E27FC236}">
                <a16:creationId xmlns:a16="http://schemas.microsoft.com/office/drawing/2014/main" id="{5DF830E3-0F5C-6920-81D1-4ABD4FD7781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FFE97105-7DF3-5828-C574-23EC0C11892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AF4032F-DACA-8B4F-8351-6682A9D6D608}" type="slidenum">
              <a:rPr lang="en-US" altLang="en-US" smtClean="0"/>
              <a:pPr>
                <a:spcBef>
                  <a:spcPct val="0"/>
                </a:spcBef>
              </a:pPr>
              <a:t>3</a:t>
            </a:fld>
            <a:endParaRPr lang="en-US" altLang="en-US"/>
          </a:p>
        </p:txBody>
      </p:sp>
      <p:sp>
        <p:nvSpPr>
          <p:cNvPr id="21506" name="Rectangle 2">
            <a:extLst>
              <a:ext uri="{FF2B5EF4-FFF2-40B4-BE49-F238E27FC236}">
                <a16:creationId xmlns:a16="http://schemas.microsoft.com/office/drawing/2014/main" id="{94FC0189-4B1B-6813-0E54-94A187B09870}"/>
              </a:ext>
            </a:extLst>
          </p:cNvPr>
          <p:cNvSpPr>
            <a:spLocks noGrp="1" noRot="1" noChangeAspect="1" noChangeArrowheads="1" noTextEdit="1"/>
          </p:cNvSpPr>
          <p:nvPr>
            <p:ph type="sldImg"/>
          </p:nvPr>
        </p:nvSpPr>
        <p:spPr>
          <a:ln/>
        </p:spPr>
      </p:sp>
      <p:sp>
        <p:nvSpPr>
          <p:cNvPr id="21507" name="Rectangle 3">
            <a:extLst>
              <a:ext uri="{FF2B5EF4-FFF2-40B4-BE49-F238E27FC236}">
                <a16:creationId xmlns:a16="http://schemas.microsoft.com/office/drawing/2014/main" id="{01AA14B4-8CBA-36FC-AC7F-C46636D4243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Fed from developments in lowest and highest levels</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Even if you don’t remember the past, you are condemned to repeat it…</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What is the cycle time?</a:t>
            </a: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DC0DD0CD-8599-F737-13A7-9E0F935CA3D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3AF7F97-B207-3D49-843D-5CEDE172C8EF}" type="slidenum">
              <a:rPr lang="en-US" altLang="en-US" smtClean="0"/>
              <a:pPr>
                <a:spcBef>
                  <a:spcPct val="0"/>
                </a:spcBef>
              </a:pPr>
              <a:t>21</a:t>
            </a:fld>
            <a:endParaRPr lang="en-US" altLang="en-US"/>
          </a:p>
        </p:txBody>
      </p:sp>
      <p:sp>
        <p:nvSpPr>
          <p:cNvPr id="60418" name="Rectangle 2">
            <a:extLst>
              <a:ext uri="{FF2B5EF4-FFF2-40B4-BE49-F238E27FC236}">
                <a16:creationId xmlns:a16="http://schemas.microsoft.com/office/drawing/2014/main" id="{7AC89439-1F37-05D7-387F-31CD9D30E246}"/>
              </a:ext>
            </a:extLst>
          </p:cNvPr>
          <p:cNvSpPr>
            <a:spLocks noGrp="1" noRot="1" noChangeAspect="1" noChangeArrowheads="1" noTextEdit="1"/>
          </p:cNvSpPr>
          <p:nvPr>
            <p:ph type="sldImg"/>
          </p:nvPr>
        </p:nvSpPr>
        <p:spPr>
          <a:ln/>
        </p:spPr>
      </p:sp>
      <p:sp>
        <p:nvSpPr>
          <p:cNvPr id="60419" name="Rectangle 3">
            <a:extLst>
              <a:ext uri="{FF2B5EF4-FFF2-40B4-BE49-F238E27FC236}">
                <a16:creationId xmlns:a16="http://schemas.microsoft.com/office/drawing/2014/main" id="{DE5C4BA1-5960-3851-8CB1-DDE74970546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B64CC5FF-4F64-B0AA-2031-0501CCDFABD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A1205E0-2E0A-2042-8A05-337071C56850}" type="slidenum">
              <a:rPr lang="en-US" altLang="en-US" smtClean="0"/>
              <a:pPr>
                <a:spcBef>
                  <a:spcPct val="0"/>
                </a:spcBef>
              </a:pPr>
              <a:t>22</a:t>
            </a:fld>
            <a:endParaRPr lang="en-US" altLang="en-US"/>
          </a:p>
        </p:txBody>
      </p:sp>
      <p:sp>
        <p:nvSpPr>
          <p:cNvPr id="68610" name="Rectangle 2">
            <a:extLst>
              <a:ext uri="{FF2B5EF4-FFF2-40B4-BE49-F238E27FC236}">
                <a16:creationId xmlns:a16="http://schemas.microsoft.com/office/drawing/2014/main" id="{79ECEAAB-DD9B-96A4-F060-691AB405AE57}"/>
              </a:ext>
            </a:extLst>
          </p:cNvPr>
          <p:cNvSpPr>
            <a:spLocks noGrp="1" noRot="1" noChangeAspect="1" noChangeArrowheads="1" noTextEdit="1"/>
          </p:cNvSpPr>
          <p:nvPr>
            <p:ph type="sldImg"/>
          </p:nvPr>
        </p:nvSpPr>
        <p:spPr>
          <a:ln/>
        </p:spPr>
      </p:sp>
      <p:sp>
        <p:nvSpPr>
          <p:cNvPr id="68611" name="Rectangle 3">
            <a:extLst>
              <a:ext uri="{FF2B5EF4-FFF2-40B4-BE49-F238E27FC236}">
                <a16:creationId xmlns:a16="http://schemas.microsoft.com/office/drawing/2014/main" id="{D13457AF-4FC6-C200-E7F5-647B5840008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CB904EE4-1797-A4B6-770A-4BE17F9686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2AA57D0-9F2E-064D-B804-AB88D9ED25F4}" type="slidenum">
              <a:rPr lang="en-US" altLang="en-US" smtClean="0"/>
              <a:pPr>
                <a:spcBef>
                  <a:spcPct val="0"/>
                </a:spcBef>
              </a:pPr>
              <a:t>24</a:t>
            </a:fld>
            <a:endParaRPr lang="en-US" altLang="en-US"/>
          </a:p>
        </p:txBody>
      </p:sp>
      <p:sp>
        <p:nvSpPr>
          <p:cNvPr id="75778" name="Rectangle 2">
            <a:extLst>
              <a:ext uri="{FF2B5EF4-FFF2-40B4-BE49-F238E27FC236}">
                <a16:creationId xmlns:a16="http://schemas.microsoft.com/office/drawing/2014/main" id="{92C9F3CC-F58D-19B3-E1D7-3F39557BAD9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DFBFEFF9-CF81-A142-F2AA-4315FB30BE0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43BD5014-AF88-E880-5C6B-FCFA7F72365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7D9414F-6E88-1B48-B295-892D7E8AC859}" type="slidenum">
              <a:rPr lang="en-US" altLang="en-US" smtClean="0"/>
              <a:pPr>
                <a:spcBef>
                  <a:spcPct val="0"/>
                </a:spcBef>
              </a:pPr>
              <a:t>25</a:t>
            </a:fld>
            <a:endParaRPr lang="en-US" altLang="en-US"/>
          </a:p>
        </p:txBody>
      </p:sp>
      <p:sp>
        <p:nvSpPr>
          <p:cNvPr id="70658" name="Rectangle 2">
            <a:extLst>
              <a:ext uri="{FF2B5EF4-FFF2-40B4-BE49-F238E27FC236}">
                <a16:creationId xmlns:a16="http://schemas.microsoft.com/office/drawing/2014/main" id="{77CB9624-F838-F9DE-86D5-ADF9FA921F11}"/>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id="{C961BA15-1646-A7C6-6414-DD70DE71D0A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id="{79CA25B0-CB92-B4DF-BEC8-1E11912E542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A3503E4-D121-4E4F-94A7-D380149C60A5}" type="slidenum">
              <a:rPr lang="en-US" altLang="en-US" smtClean="0"/>
              <a:pPr>
                <a:spcBef>
                  <a:spcPct val="0"/>
                </a:spcBef>
              </a:pPr>
              <a:t>26</a:t>
            </a:fld>
            <a:endParaRPr lang="en-US" altLang="en-US"/>
          </a:p>
        </p:txBody>
      </p:sp>
      <p:sp>
        <p:nvSpPr>
          <p:cNvPr id="72706" name="Rectangle 2">
            <a:extLst>
              <a:ext uri="{FF2B5EF4-FFF2-40B4-BE49-F238E27FC236}">
                <a16:creationId xmlns:a16="http://schemas.microsoft.com/office/drawing/2014/main" id="{14C453F8-B490-EC04-0C91-364C1B1C25BB}"/>
              </a:ext>
            </a:extLst>
          </p:cNvPr>
          <p:cNvSpPr>
            <a:spLocks noGrp="1" noRot="1" noChangeAspect="1" noChangeArrowheads="1" noTextEdit="1"/>
          </p:cNvSpPr>
          <p:nvPr>
            <p:ph type="sldImg"/>
          </p:nvPr>
        </p:nvSpPr>
        <p:spPr>
          <a:ln/>
        </p:spPr>
      </p:sp>
      <p:sp>
        <p:nvSpPr>
          <p:cNvPr id="72707" name="Rectangle 3">
            <a:extLst>
              <a:ext uri="{FF2B5EF4-FFF2-40B4-BE49-F238E27FC236}">
                <a16:creationId xmlns:a16="http://schemas.microsoft.com/office/drawing/2014/main" id="{D676415A-49DF-FAE2-7877-97817A5F379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7BE73D5A-C924-A8C4-0FA5-49880CA5025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6A432AFA-6D75-7941-8B23-1BDA17C850F3}" type="slidenum">
              <a:rPr lang="en-US" altLang="en-US" smtClean="0"/>
              <a:pPr>
                <a:spcBef>
                  <a:spcPct val="0"/>
                </a:spcBef>
              </a:pPr>
              <a:t>28</a:t>
            </a:fld>
            <a:endParaRPr lang="en-US" altLang="en-US"/>
          </a:p>
        </p:txBody>
      </p:sp>
      <p:sp>
        <p:nvSpPr>
          <p:cNvPr id="77826" name="Rectangle 2">
            <a:extLst>
              <a:ext uri="{FF2B5EF4-FFF2-40B4-BE49-F238E27FC236}">
                <a16:creationId xmlns:a16="http://schemas.microsoft.com/office/drawing/2014/main" id="{3930BD8B-7BC8-722B-E89E-86BFF72A9F8A}"/>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DBFB027-CF98-4798-52DF-96DF3E30AA3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1E974D12-6E2A-E574-B5CB-99CD69723D3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17ECAAE-BF62-B146-8945-C824954F6990}" type="slidenum">
              <a:rPr lang="en-US" altLang="en-US" smtClean="0"/>
              <a:pPr>
                <a:spcBef>
                  <a:spcPct val="0"/>
                </a:spcBef>
              </a:pPr>
              <a:t>29</a:t>
            </a:fld>
            <a:endParaRPr lang="en-US" altLang="en-US"/>
          </a:p>
        </p:txBody>
      </p:sp>
      <p:sp>
        <p:nvSpPr>
          <p:cNvPr id="79874" name="Rectangle 2">
            <a:extLst>
              <a:ext uri="{FF2B5EF4-FFF2-40B4-BE49-F238E27FC236}">
                <a16:creationId xmlns:a16="http://schemas.microsoft.com/office/drawing/2014/main" id="{022AD926-EC6B-4787-8F59-673239F6FDBE}"/>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36BFFDF0-2174-26CD-38F4-E9AB75F013F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BD73E05-7D8D-2EA5-F085-05AA75B0F28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CCF844C-AEC7-6947-BEA9-48804928012D}" type="slidenum">
              <a:rPr lang="en-US" altLang="en-US" smtClean="0"/>
              <a:pPr>
                <a:spcBef>
                  <a:spcPct val="0"/>
                </a:spcBef>
              </a:pPr>
              <a:t>30</a:t>
            </a:fld>
            <a:endParaRPr lang="en-US" altLang="en-US"/>
          </a:p>
        </p:txBody>
      </p:sp>
      <p:sp>
        <p:nvSpPr>
          <p:cNvPr id="81922" name="Rectangle 2">
            <a:extLst>
              <a:ext uri="{FF2B5EF4-FFF2-40B4-BE49-F238E27FC236}">
                <a16:creationId xmlns:a16="http://schemas.microsoft.com/office/drawing/2014/main" id="{4306472C-2723-106C-E9E1-635E5886F3D6}"/>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888FF9AE-3A86-EE6D-A8D3-E8AC482CC79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947971C8-F4F5-009C-EDCB-A82E5CA9BEC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6A3506F-2642-8F42-9639-536682BCE9C2}" type="slidenum">
              <a:rPr lang="en-US" altLang="en-US" smtClean="0"/>
              <a:pPr>
                <a:spcBef>
                  <a:spcPct val="0"/>
                </a:spcBef>
              </a:pPr>
              <a:t>31</a:t>
            </a:fld>
            <a:endParaRPr lang="en-US" altLang="en-US"/>
          </a:p>
        </p:txBody>
      </p:sp>
      <p:sp>
        <p:nvSpPr>
          <p:cNvPr id="83970" name="Rectangle 2">
            <a:extLst>
              <a:ext uri="{FF2B5EF4-FFF2-40B4-BE49-F238E27FC236}">
                <a16:creationId xmlns:a16="http://schemas.microsoft.com/office/drawing/2014/main" id="{01F56A26-9F0E-BB92-CE71-25B298EC400B}"/>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F3AE6022-BBCA-0094-826F-EF563B650F5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53FA4909-E9D6-0BCE-7798-F0636B70797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B3DAEC2-9D1A-D54C-BE1B-888C2FB3D3D2}" type="slidenum">
              <a:rPr lang="en-US" altLang="en-US" smtClean="0"/>
              <a:pPr>
                <a:spcBef>
                  <a:spcPct val="0"/>
                </a:spcBef>
              </a:pPr>
              <a:t>32</a:t>
            </a:fld>
            <a:endParaRPr lang="en-US" altLang="en-US"/>
          </a:p>
        </p:txBody>
      </p:sp>
      <p:sp>
        <p:nvSpPr>
          <p:cNvPr id="86018" name="Rectangle 2">
            <a:extLst>
              <a:ext uri="{FF2B5EF4-FFF2-40B4-BE49-F238E27FC236}">
                <a16:creationId xmlns:a16="http://schemas.microsoft.com/office/drawing/2014/main" id="{3FC166F6-F891-AE0B-5971-BFCA93D48B26}"/>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2B4E0631-A4B8-8DC8-B597-4DD9D14356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B101FDA4-AB49-7B4A-67EB-388DF76EA12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6465C15-09BE-7048-A7BF-A2B0867029C6}" type="slidenum">
              <a:rPr lang="en-US" altLang="en-US" smtClean="0"/>
              <a:pPr>
                <a:spcBef>
                  <a:spcPct val="0"/>
                </a:spcBef>
              </a:pPr>
              <a:t>4</a:t>
            </a:fld>
            <a:endParaRPr lang="en-US" altLang="en-US"/>
          </a:p>
        </p:txBody>
      </p:sp>
      <p:sp>
        <p:nvSpPr>
          <p:cNvPr id="23554" name="Rectangle 2">
            <a:extLst>
              <a:ext uri="{FF2B5EF4-FFF2-40B4-BE49-F238E27FC236}">
                <a16:creationId xmlns:a16="http://schemas.microsoft.com/office/drawing/2014/main" id="{7F367256-BF33-BD17-C3BC-E5141E3A20C6}"/>
              </a:ext>
            </a:extLst>
          </p:cNvPr>
          <p:cNvSpPr>
            <a:spLocks noGrp="1" noRot="1" noChangeAspect="1" noChangeArrowheads="1" noTextEdit="1"/>
          </p:cNvSpPr>
          <p:nvPr>
            <p:ph type="sldImg"/>
          </p:nvPr>
        </p:nvSpPr>
        <p:spPr>
          <a:ln/>
        </p:spPr>
      </p:sp>
      <p:sp>
        <p:nvSpPr>
          <p:cNvPr id="23555" name="Rectangle 3">
            <a:extLst>
              <a:ext uri="{FF2B5EF4-FFF2-40B4-BE49-F238E27FC236}">
                <a16:creationId xmlns:a16="http://schemas.microsoft.com/office/drawing/2014/main" id="{DB0D50D4-3F31-2EB4-4BC6-02A7ECFE9DB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768E5A84-AF63-089C-FFCB-E7F1B75E0CB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6F3AB66-77D8-064E-A2CC-B76F7D517A90}" type="slidenum">
              <a:rPr lang="en-US" altLang="en-US" smtClean="0"/>
              <a:pPr>
                <a:spcBef>
                  <a:spcPct val="0"/>
                </a:spcBef>
              </a:pPr>
              <a:t>33</a:t>
            </a:fld>
            <a:endParaRPr lang="en-US" altLang="en-US"/>
          </a:p>
        </p:txBody>
      </p:sp>
      <p:sp>
        <p:nvSpPr>
          <p:cNvPr id="88066" name="Rectangle 2">
            <a:extLst>
              <a:ext uri="{FF2B5EF4-FFF2-40B4-BE49-F238E27FC236}">
                <a16:creationId xmlns:a16="http://schemas.microsoft.com/office/drawing/2014/main" id="{A303A28A-7521-1713-471F-006CA287F19B}"/>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9BDFEBDE-BBB0-4D11-8599-702A3989271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DAA557F2-98C7-A9F0-9C94-6F21871E571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400BD9F-BD02-0646-A379-35B4003D2A20}" type="slidenum">
              <a:rPr lang="en-US" altLang="en-US" smtClean="0"/>
              <a:pPr>
                <a:spcBef>
                  <a:spcPct val="0"/>
                </a:spcBef>
              </a:pPr>
              <a:t>34</a:t>
            </a:fld>
            <a:endParaRPr lang="en-US" altLang="en-US"/>
          </a:p>
        </p:txBody>
      </p:sp>
      <p:sp>
        <p:nvSpPr>
          <p:cNvPr id="90114" name="Rectangle 2">
            <a:extLst>
              <a:ext uri="{FF2B5EF4-FFF2-40B4-BE49-F238E27FC236}">
                <a16:creationId xmlns:a16="http://schemas.microsoft.com/office/drawing/2014/main" id="{D1A66926-968A-391C-D609-7E81377A91FB}"/>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C2FD474D-87C0-73F1-85BD-89E9EAB5DE6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2B93E4EA-EBEE-A339-40DD-32FB7F98D98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7721EA4-281F-B342-A0CF-28342D65490B}" type="slidenum">
              <a:rPr lang="en-US" altLang="en-US" smtClean="0"/>
              <a:pPr>
                <a:spcBef>
                  <a:spcPct val="0"/>
                </a:spcBef>
              </a:pPr>
              <a:t>35</a:t>
            </a:fld>
            <a:endParaRPr lang="en-US" altLang="en-US"/>
          </a:p>
        </p:txBody>
      </p:sp>
      <p:sp>
        <p:nvSpPr>
          <p:cNvPr id="92162" name="Rectangle 2">
            <a:extLst>
              <a:ext uri="{FF2B5EF4-FFF2-40B4-BE49-F238E27FC236}">
                <a16:creationId xmlns:a16="http://schemas.microsoft.com/office/drawing/2014/main" id="{9435B3DB-0DBD-3A72-01BE-54655683A469}"/>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C26E4FA7-0E39-2009-9AFC-27F7808C798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CE84E8DA-C9CE-119B-5914-67895E08989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D13E230-176D-E847-A0C6-D43129146E2E}" type="slidenum">
              <a:rPr lang="en-US" altLang="en-US" smtClean="0"/>
              <a:pPr>
                <a:spcBef>
                  <a:spcPct val="0"/>
                </a:spcBef>
              </a:pPr>
              <a:t>36</a:t>
            </a:fld>
            <a:endParaRPr lang="en-US" altLang="en-US"/>
          </a:p>
        </p:txBody>
      </p:sp>
      <p:sp>
        <p:nvSpPr>
          <p:cNvPr id="94210" name="Rectangle 2">
            <a:extLst>
              <a:ext uri="{FF2B5EF4-FFF2-40B4-BE49-F238E27FC236}">
                <a16:creationId xmlns:a16="http://schemas.microsoft.com/office/drawing/2014/main" id="{598A99EA-D121-2979-84B9-B18B6CA3F20B}"/>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684F7866-4763-B5E3-9BF9-E365BDA5C54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B8FBA259-7A3F-713B-B376-DBF5A0E1B4A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C9111BE9-01FE-DD46-A448-C89F4697B6A9}" type="slidenum">
              <a:rPr lang="en-US" altLang="en-US" smtClean="0"/>
              <a:pPr>
                <a:spcBef>
                  <a:spcPct val="0"/>
                </a:spcBef>
              </a:pPr>
              <a:t>37</a:t>
            </a:fld>
            <a:endParaRPr lang="en-US" altLang="en-US"/>
          </a:p>
        </p:txBody>
      </p:sp>
      <p:sp>
        <p:nvSpPr>
          <p:cNvPr id="96258" name="Rectangle 2">
            <a:extLst>
              <a:ext uri="{FF2B5EF4-FFF2-40B4-BE49-F238E27FC236}">
                <a16:creationId xmlns:a16="http://schemas.microsoft.com/office/drawing/2014/main" id="{147EFF1D-F4E4-6CCF-7089-560A6E8379A4}"/>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0744A421-B643-45C2-B6BB-FF23A7C9E09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6B7B2A36-00A9-2340-BE0D-A29C913F94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15183B5-9417-5447-A8E5-9860DD8CF127}" type="slidenum">
              <a:rPr lang="en-US" altLang="en-US" smtClean="0"/>
              <a:pPr>
                <a:spcBef>
                  <a:spcPct val="0"/>
                </a:spcBef>
              </a:pPr>
              <a:t>38</a:t>
            </a:fld>
            <a:endParaRPr lang="en-US" altLang="en-US"/>
          </a:p>
        </p:txBody>
      </p:sp>
      <p:sp>
        <p:nvSpPr>
          <p:cNvPr id="98306" name="Rectangle 2">
            <a:extLst>
              <a:ext uri="{FF2B5EF4-FFF2-40B4-BE49-F238E27FC236}">
                <a16:creationId xmlns:a16="http://schemas.microsoft.com/office/drawing/2014/main" id="{E67D2C5D-9D5D-5F53-0B44-7EFA2523B6CA}"/>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F7EA7425-607A-C797-0737-9B66F38FAD6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7">
            <a:extLst>
              <a:ext uri="{FF2B5EF4-FFF2-40B4-BE49-F238E27FC236}">
                <a16:creationId xmlns:a16="http://schemas.microsoft.com/office/drawing/2014/main" id="{1FF4825A-20F6-1A13-E75C-2141C12ED1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ADA046D-34A0-5146-8499-95B638881F45}" type="slidenum">
              <a:rPr lang="en-US" altLang="en-US" smtClean="0"/>
              <a:pPr>
                <a:spcBef>
                  <a:spcPct val="0"/>
                </a:spcBef>
              </a:pPr>
              <a:t>42</a:t>
            </a:fld>
            <a:endParaRPr lang="en-US" altLang="en-US"/>
          </a:p>
        </p:txBody>
      </p:sp>
      <p:sp>
        <p:nvSpPr>
          <p:cNvPr id="103426" name="Rectangle 2">
            <a:extLst>
              <a:ext uri="{FF2B5EF4-FFF2-40B4-BE49-F238E27FC236}">
                <a16:creationId xmlns:a16="http://schemas.microsoft.com/office/drawing/2014/main" id="{C8E126F0-97E8-4BF5-60B6-51A84E00AB77}"/>
              </a:ext>
            </a:extLst>
          </p:cNvPr>
          <p:cNvSpPr>
            <a:spLocks noGrp="1" noRot="1" noChangeAspect="1" noChangeArrowheads="1" noTextEdit="1"/>
          </p:cNvSpPr>
          <p:nvPr>
            <p:ph type="sldImg"/>
          </p:nvPr>
        </p:nvSpPr>
        <p:spPr>
          <a:ln/>
        </p:spPr>
      </p:sp>
      <p:sp>
        <p:nvSpPr>
          <p:cNvPr id="103427" name="Rectangle 3">
            <a:extLst>
              <a:ext uri="{FF2B5EF4-FFF2-40B4-BE49-F238E27FC236}">
                <a16:creationId xmlns:a16="http://schemas.microsoft.com/office/drawing/2014/main" id="{B7E4A9A6-D3DC-0F38-B28F-4A942881D48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7">
            <a:extLst>
              <a:ext uri="{FF2B5EF4-FFF2-40B4-BE49-F238E27FC236}">
                <a16:creationId xmlns:a16="http://schemas.microsoft.com/office/drawing/2014/main" id="{3B57EF9F-9EF0-6E08-5DE7-023AE45FF7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72A1A7A-5473-304E-A90E-48FDD53E5C25}" type="slidenum">
              <a:rPr lang="en-US" altLang="en-US" smtClean="0"/>
              <a:pPr>
                <a:spcBef>
                  <a:spcPct val="0"/>
                </a:spcBef>
              </a:pPr>
              <a:t>43</a:t>
            </a:fld>
            <a:endParaRPr lang="en-US" altLang="en-US"/>
          </a:p>
        </p:txBody>
      </p:sp>
      <p:sp>
        <p:nvSpPr>
          <p:cNvPr id="105474" name="Rectangle 2">
            <a:extLst>
              <a:ext uri="{FF2B5EF4-FFF2-40B4-BE49-F238E27FC236}">
                <a16:creationId xmlns:a16="http://schemas.microsoft.com/office/drawing/2014/main" id="{91FF4A41-C365-771C-3C39-B302E38C7AB5}"/>
              </a:ext>
            </a:extLst>
          </p:cNvPr>
          <p:cNvSpPr>
            <a:spLocks noGrp="1" noRot="1" noChangeAspect="1" noChangeArrowheads="1" noTextEdit="1"/>
          </p:cNvSpPr>
          <p:nvPr>
            <p:ph type="sldImg"/>
          </p:nvPr>
        </p:nvSpPr>
        <p:spPr>
          <a:ln/>
        </p:spPr>
      </p:sp>
      <p:sp>
        <p:nvSpPr>
          <p:cNvPr id="105475" name="Rectangle 3">
            <a:extLst>
              <a:ext uri="{FF2B5EF4-FFF2-40B4-BE49-F238E27FC236}">
                <a16:creationId xmlns:a16="http://schemas.microsoft.com/office/drawing/2014/main" id="{CF69933B-1DA2-F15F-88A7-6C7714F7DF7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7">
            <a:extLst>
              <a:ext uri="{FF2B5EF4-FFF2-40B4-BE49-F238E27FC236}">
                <a16:creationId xmlns:a16="http://schemas.microsoft.com/office/drawing/2014/main" id="{B6A5BBFA-5D32-4800-98FD-FFB6462E6BD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A9D6B11-4B10-8B43-8322-9C12C7E901F7}" type="slidenum">
              <a:rPr lang="en-US" altLang="en-US" smtClean="0"/>
              <a:pPr>
                <a:spcBef>
                  <a:spcPct val="0"/>
                </a:spcBef>
              </a:pPr>
              <a:t>44</a:t>
            </a:fld>
            <a:endParaRPr lang="en-US" altLang="en-US"/>
          </a:p>
        </p:txBody>
      </p:sp>
      <p:sp>
        <p:nvSpPr>
          <p:cNvPr id="107522" name="Rectangle 2">
            <a:extLst>
              <a:ext uri="{FF2B5EF4-FFF2-40B4-BE49-F238E27FC236}">
                <a16:creationId xmlns:a16="http://schemas.microsoft.com/office/drawing/2014/main" id="{A97F4A15-4472-1D80-B67E-13E50EBBF7CF}"/>
              </a:ext>
            </a:extLst>
          </p:cNvPr>
          <p:cNvSpPr>
            <a:spLocks noGrp="1" noRot="1" noChangeAspect="1" noChangeArrowheads="1" noTextEdit="1"/>
          </p:cNvSpPr>
          <p:nvPr>
            <p:ph type="sldImg"/>
          </p:nvPr>
        </p:nvSpPr>
        <p:spPr>
          <a:ln/>
        </p:spPr>
      </p:sp>
      <p:sp>
        <p:nvSpPr>
          <p:cNvPr id="107523" name="Rectangle 3">
            <a:extLst>
              <a:ext uri="{FF2B5EF4-FFF2-40B4-BE49-F238E27FC236}">
                <a16:creationId xmlns:a16="http://schemas.microsoft.com/office/drawing/2014/main" id="{8E455125-CB2F-F5C5-6B88-CEFFE9F65ED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7">
            <a:extLst>
              <a:ext uri="{FF2B5EF4-FFF2-40B4-BE49-F238E27FC236}">
                <a16:creationId xmlns:a16="http://schemas.microsoft.com/office/drawing/2014/main" id="{D408F656-79A6-C092-2208-887294501B7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94D5486-93C2-C24C-BA51-5424C82AF44F}" type="slidenum">
              <a:rPr lang="en-US" altLang="en-US" smtClean="0"/>
              <a:pPr>
                <a:spcBef>
                  <a:spcPct val="0"/>
                </a:spcBef>
              </a:pPr>
              <a:t>45</a:t>
            </a:fld>
            <a:endParaRPr lang="en-US" altLang="en-US"/>
          </a:p>
        </p:txBody>
      </p:sp>
      <p:sp>
        <p:nvSpPr>
          <p:cNvPr id="109570" name="Rectangle 2">
            <a:extLst>
              <a:ext uri="{FF2B5EF4-FFF2-40B4-BE49-F238E27FC236}">
                <a16:creationId xmlns:a16="http://schemas.microsoft.com/office/drawing/2014/main" id="{955052F3-544E-C360-604D-3F1EB18FF020}"/>
              </a:ext>
            </a:extLst>
          </p:cNvPr>
          <p:cNvSpPr>
            <a:spLocks noGrp="1" noRot="1" noChangeAspect="1" noChangeArrowheads="1" noTextEdit="1"/>
          </p:cNvSpPr>
          <p:nvPr>
            <p:ph type="sldImg"/>
          </p:nvPr>
        </p:nvSpPr>
        <p:spPr>
          <a:ln/>
        </p:spPr>
      </p:sp>
      <p:sp>
        <p:nvSpPr>
          <p:cNvPr id="109571" name="Rectangle 3">
            <a:extLst>
              <a:ext uri="{FF2B5EF4-FFF2-40B4-BE49-F238E27FC236}">
                <a16:creationId xmlns:a16="http://schemas.microsoft.com/office/drawing/2014/main" id="{40C308D7-AEBF-B83B-AFA7-7626778B81D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420C4E34-F8A1-3BD7-9F59-FED21F385C3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7EB8644-A9B2-C544-A36D-2E1796EEADF5}" type="slidenum">
              <a:rPr lang="en-US" altLang="en-US" smtClean="0"/>
              <a:pPr>
                <a:spcBef>
                  <a:spcPct val="0"/>
                </a:spcBef>
              </a:pPr>
              <a:t>5</a:t>
            </a:fld>
            <a:endParaRPr lang="en-US" altLang="en-US"/>
          </a:p>
        </p:txBody>
      </p:sp>
      <p:sp>
        <p:nvSpPr>
          <p:cNvPr id="25602" name="Rectangle 2">
            <a:extLst>
              <a:ext uri="{FF2B5EF4-FFF2-40B4-BE49-F238E27FC236}">
                <a16:creationId xmlns:a16="http://schemas.microsoft.com/office/drawing/2014/main" id="{1220D15D-1782-C89B-C7F5-C0EC69615752}"/>
              </a:ext>
            </a:extLst>
          </p:cNvPr>
          <p:cNvSpPr>
            <a:spLocks noGrp="1" noRot="1" noChangeAspect="1" noChangeArrowheads="1" noTextEdit="1"/>
          </p:cNvSpPr>
          <p:nvPr>
            <p:ph type="sldImg"/>
          </p:nvPr>
        </p:nvSpPr>
        <p:spPr>
          <a:ln/>
        </p:spPr>
      </p:sp>
      <p:sp>
        <p:nvSpPr>
          <p:cNvPr id="25603" name="Rectangle 3">
            <a:extLst>
              <a:ext uri="{FF2B5EF4-FFF2-40B4-BE49-F238E27FC236}">
                <a16:creationId xmlns:a16="http://schemas.microsoft.com/office/drawing/2014/main" id="{6BBBD9A3-2867-CA41-25FD-214265912DE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a:extLst>
              <a:ext uri="{FF2B5EF4-FFF2-40B4-BE49-F238E27FC236}">
                <a16:creationId xmlns:a16="http://schemas.microsoft.com/office/drawing/2014/main" id="{58CD4163-FD89-AA39-64C2-BAFD0A9FD5A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17749BA7-F9CC-1A4D-B9DB-16D9DCDEE158}" type="slidenum">
              <a:rPr lang="en-US" altLang="en-US" smtClean="0"/>
              <a:pPr>
                <a:spcBef>
                  <a:spcPct val="0"/>
                </a:spcBef>
              </a:pPr>
              <a:t>46</a:t>
            </a:fld>
            <a:endParaRPr lang="en-US" altLang="en-US"/>
          </a:p>
        </p:txBody>
      </p:sp>
      <p:sp>
        <p:nvSpPr>
          <p:cNvPr id="111618" name="Rectangle 2">
            <a:extLst>
              <a:ext uri="{FF2B5EF4-FFF2-40B4-BE49-F238E27FC236}">
                <a16:creationId xmlns:a16="http://schemas.microsoft.com/office/drawing/2014/main" id="{FAE134E4-094C-75B4-85AF-D612BF0F7AC4}"/>
              </a:ext>
            </a:extLst>
          </p:cNvPr>
          <p:cNvSpPr>
            <a:spLocks noGrp="1" noRot="1" noChangeAspect="1" noChangeArrowheads="1" noTextEdit="1"/>
          </p:cNvSpPr>
          <p:nvPr>
            <p:ph type="sldImg"/>
          </p:nvPr>
        </p:nvSpPr>
        <p:spPr>
          <a:ln/>
        </p:spPr>
      </p:sp>
      <p:sp>
        <p:nvSpPr>
          <p:cNvPr id="111619" name="Rectangle 3">
            <a:extLst>
              <a:ext uri="{FF2B5EF4-FFF2-40B4-BE49-F238E27FC236}">
                <a16:creationId xmlns:a16="http://schemas.microsoft.com/office/drawing/2014/main" id="{51BD7304-C00D-93EF-505E-119FB602444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a:extLst>
              <a:ext uri="{FF2B5EF4-FFF2-40B4-BE49-F238E27FC236}">
                <a16:creationId xmlns:a16="http://schemas.microsoft.com/office/drawing/2014/main" id="{205EC02A-27B1-53E1-6027-4044C3267BF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C6E5F26C-CCA9-B640-8F54-40BD00B1A15B}" type="slidenum">
              <a:rPr lang="en-US" altLang="en-US" smtClean="0"/>
              <a:pPr>
                <a:spcBef>
                  <a:spcPct val="0"/>
                </a:spcBef>
              </a:pPr>
              <a:t>47</a:t>
            </a:fld>
            <a:endParaRPr lang="en-US" altLang="en-US"/>
          </a:p>
        </p:txBody>
      </p:sp>
      <p:sp>
        <p:nvSpPr>
          <p:cNvPr id="113666" name="Rectangle 2">
            <a:extLst>
              <a:ext uri="{FF2B5EF4-FFF2-40B4-BE49-F238E27FC236}">
                <a16:creationId xmlns:a16="http://schemas.microsoft.com/office/drawing/2014/main" id="{C86ADD61-5F81-C2B2-7666-8580A016890C}"/>
              </a:ext>
            </a:extLst>
          </p:cNvPr>
          <p:cNvSpPr>
            <a:spLocks noGrp="1" noRot="1" noChangeAspect="1" noChangeArrowheads="1" noTextEdit="1"/>
          </p:cNvSpPr>
          <p:nvPr>
            <p:ph type="sldImg"/>
          </p:nvPr>
        </p:nvSpPr>
        <p:spPr>
          <a:ln/>
        </p:spPr>
      </p:sp>
      <p:sp>
        <p:nvSpPr>
          <p:cNvPr id="113667" name="Rectangle 3">
            <a:extLst>
              <a:ext uri="{FF2B5EF4-FFF2-40B4-BE49-F238E27FC236}">
                <a16:creationId xmlns:a16="http://schemas.microsoft.com/office/drawing/2014/main" id="{BFECE680-09F7-C9E7-BA15-F1E51C71358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7">
            <a:extLst>
              <a:ext uri="{FF2B5EF4-FFF2-40B4-BE49-F238E27FC236}">
                <a16:creationId xmlns:a16="http://schemas.microsoft.com/office/drawing/2014/main" id="{F0C50723-F5FA-24CF-2D23-B169F27DFA7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2620DB5-706E-2B42-A2DC-3BB2756173BD}" type="slidenum">
              <a:rPr lang="en-US" altLang="en-US" smtClean="0"/>
              <a:pPr>
                <a:spcBef>
                  <a:spcPct val="0"/>
                </a:spcBef>
              </a:pPr>
              <a:t>48</a:t>
            </a:fld>
            <a:endParaRPr lang="en-US" altLang="en-US"/>
          </a:p>
        </p:txBody>
      </p:sp>
      <p:sp>
        <p:nvSpPr>
          <p:cNvPr id="115714" name="Rectangle 2">
            <a:extLst>
              <a:ext uri="{FF2B5EF4-FFF2-40B4-BE49-F238E27FC236}">
                <a16:creationId xmlns:a16="http://schemas.microsoft.com/office/drawing/2014/main" id="{D5DFEEE4-BE08-951D-ED85-001D00F17D8C}"/>
              </a:ext>
            </a:extLst>
          </p:cNvPr>
          <p:cNvSpPr>
            <a:spLocks noGrp="1" noRot="1" noChangeAspect="1" noChangeArrowheads="1" noTextEdit="1"/>
          </p:cNvSpPr>
          <p:nvPr>
            <p:ph type="sldImg"/>
          </p:nvPr>
        </p:nvSpPr>
        <p:spPr>
          <a:ln/>
        </p:spPr>
      </p:sp>
      <p:sp>
        <p:nvSpPr>
          <p:cNvPr id="115715" name="Rectangle 3">
            <a:extLst>
              <a:ext uri="{FF2B5EF4-FFF2-40B4-BE49-F238E27FC236}">
                <a16:creationId xmlns:a16="http://schemas.microsoft.com/office/drawing/2014/main" id="{40FA8F37-1F43-13AD-068E-CBA81EA796C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a:extLst>
              <a:ext uri="{FF2B5EF4-FFF2-40B4-BE49-F238E27FC236}">
                <a16:creationId xmlns:a16="http://schemas.microsoft.com/office/drawing/2014/main" id="{2923A2BE-168E-BB3B-2A06-AD78A93A5A5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3E8CA0D-B6B6-BB44-B14E-8D6D95E3C7C5}" type="slidenum">
              <a:rPr lang="en-US" altLang="en-US" smtClean="0"/>
              <a:pPr>
                <a:spcBef>
                  <a:spcPct val="0"/>
                </a:spcBef>
              </a:pPr>
              <a:t>49</a:t>
            </a:fld>
            <a:endParaRPr lang="en-US" altLang="en-US"/>
          </a:p>
        </p:txBody>
      </p:sp>
      <p:sp>
        <p:nvSpPr>
          <p:cNvPr id="117762" name="Rectangle 2">
            <a:extLst>
              <a:ext uri="{FF2B5EF4-FFF2-40B4-BE49-F238E27FC236}">
                <a16:creationId xmlns:a16="http://schemas.microsoft.com/office/drawing/2014/main" id="{A6DADEC5-8FC7-7508-6A71-712BB98ED3E8}"/>
              </a:ext>
            </a:extLst>
          </p:cNvPr>
          <p:cNvSpPr>
            <a:spLocks noGrp="1" noRot="1" noChangeAspect="1" noChangeArrowheads="1" noTextEdit="1"/>
          </p:cNvSpPr>
          <p:nvPr>
            <p:ph type="sldImg"/>
          </p:nvPr>
        </p:nvSpPr>
        <p:spPr>
          <a:ln/>
        </p:spPr>
      </p:sp>
      <p:sp>
        <p:nvSpPr>
          <p:cNvPr id="117763" name="Rectangle 3">
            <a:extLst>
              <a:ext uri="{FF2B5EF4-FFF2-40B4-BE49-F238E27FC236}">
                <a16:creationId xmlns:a16="http://schemas.microsoft.com/office/drawing/2014/main" id="{2D140CC8-200C-BAD4-B207-24471D94F65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a:extLst>
              <a:ext uri="{FF2B5EF4-FFF2-40B4-BE49-F238E27FC236}">
                <a16:creationId xmlns:a16="http://schemas.microsoft.com/office/drawing/2014/main" id="{5394DF99-E866-708B-A179-4250EB4D67D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19B31915-B839-C649-97DC-C8DADD240F31}" type="slidenum">
              <a:rPr lang="en-US" altLang="en-US" smtClean="0"/>
              <a:pPr>
                <a:spcBef>
                  <a:spcPct val="0"/>
                </a:spcBef>
              </a:pPr>
              <a:t>50</a:t>
            </a:fld>
            <a:endParaRPr lang="en-US" altLang="en-US"/>
          </a:p>
        </p:txBody>
      </p:sp>
      <p:sp>
        <p:nvSpPr>
          <p:cNvPr id="119810" name="Rectangle 2">
            <a:extLst>
              <a:ext uri="{FF2B5EF4-FFF2-40B4-BE49-F238E27FC236}">
                <a16:creationId xmlns:a16="http://schemas.microsoft.com/office/drawing/2014/main" id="{36E3463D-5B0E-7899-885E-951109A8F95D}"/>
              </a:ext>
            </a:extLst>
          </p:cNvPr>
          <p:cNvSpPr>
            <a:spLocks noGrp="1" noRot="1" noChangeAspect="1" noChangeArrowheads="1" noTextEdit="1"/>
          </p:cNvSpPr>
          <p:nvPr>
            <p:ph type="sldImg"/>
          </p:nvPr>
        </p:nvSpPr>
        <p:spPr>
          <a:ln/>
        </p:spPr>
      </p:sp>
      <p:sp>
        <p:nvSpPr>
          <p:cNvPr id="119811" name="Rectangle 3">
            <a:extLst>
              <a:ext uri="{FF2B5EF4-FFF2-40B4-BE49-F238E27FC236}">
                <a16:creationId xmlns:a16="http://schemas.microsoft.com/office/drawing/2014/main" id="{DA8AB159-F13C-524D-2405-0BDE053D972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a:extLst>
              <a:ext uri="{FF2B5EF4-FFF2-40B4-BE49-F238E27FC236}">
                <a16:creationId xmlns:a16="http://schemas.microsoft.com/office/drawing/2014/main" id="{0B74EE0C-A90C-B758-BF2E-5C43BB80860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08A0B83B-C7FA-3A43-B3A0-4754EFD28D1B}" type="slidenum">
              <a:rPr lang="en-US" altLang="en-US" smtClean="0"/>
              <a:pPr>
                <a:spcBef>
                  <a:spcPct val="0"/>
                </a:spcBef>
              </a:pPr>
              <a:t>51</a:t>
            </a:fld>
            <a:endParaRPr lang="en-US" altLang="en-US"/>
          </a:p>
        </p:txBody>
      </p:sp>
      <p:sp>
        <p:nvSpPr>
          <p:cNvPr id="121858" name="Rectangle 2">
            <a:extLst>
              <a:ext uri="{FF2B5EF4-FFF2-40B4-BE49-F238E27FC236}">
                <a16:creationId xmlns:a16="http://schemas.microsoft.com/office/drawing/2014/main" id="{25E49086-EB17-F9FC-12F4-D17234A6E201}"/>
              </a:ext>
            </a:extLst>
          </p:cNvPr>
          <p:cNvSpPr>
            <a:spLocks noGrp="1" noRot="1" noChangeAspect="1" noChangeArrowheads="1" noTextEdit="1"/>
          </p:cNvSpPr>
          <p:nvPr>
            <p:ph type="sldImg"/>
          </p:nvPr>
        </p:nvSpPr>
        <p:spPr>
          <a:ln/>
        </p:spPr>
      </p:sp>
      <p:sp>
        <p:nvSpPr>
          <p:cNvPr id="121859" name="Rectangle 3">
            <a:extLst>
              <a:ext uri="{FF2B5EF4-FFF2-40B4-BE49-F238E27FC236}">
                <a16:creationId xmlns:a16="http://schemas.microsoft.com/office/drawing/2014/main" id="{AED7947B-1AA9-8C19-BFDC-DAF8080A9BB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a:extLst>
              <a:ext uri="{FF2B5EF4-FFF2-40B4-BE49-F238E27FC236}">
                <a16:creationId xmlns:a16="http://schemas.microsoft.com/office/drawing/2014/main" id="{E48F9F6C-028C-3C9E-B937-F714EB0E9C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6CA025E-7690-174B-A640-011D951FF0FF}" type="slidenum">
              <a:rPr lang="en-US" altLang="en-US" smtClean="0"/>
              <a:pPr>
                <a:spcBef>
                  <a:spcPct val="0"/>
                </a:spcBef>
              </a:pPr>
              <a:t>52</a:t>
            </a:fld>
            <a:endParaRPr lang="en-US" altLang="en-US"/>
          </a:p>
        </p:txBody>
      </p:sp>
      <p:sp>
        <p:nvSpPr>
          <p:cNvPr id="123906" name="Rectangle 2">
            <a:extLst>
              <a:ext uri="{FF2B5EF4-FFF2-40B4-BE49-F238E27FC236}">
                <a16:creationId xmlns:a16="http://schemas.microsoft.com/office/drawing/2014/main" id="{B835807C-79DF-E755-86F3-61E700137840}"/>
              </a:ext>
            </a:extLst>
          </p:cNvPr>
          <p:cNvSpPr>
            <a:spLocks noGrp="1" noRot="1" noChangeAspect="1" noChangeArrowheads="1" noTextEdit="1"/>
          </p:cNvSpPr>
          <p:nvPr>
            <p:ph type="sldImg"/>
          </p:nvPr>
        </p:nvSpPr>
        <p:spPr>
          <a:ln/>
        </p:spPr>
      </p:sp>
      <p:sp>
        <p:nvSpPr>
          <p:cNvPr id="123907" name="Rectangle 3">
            <a:extLst>
              <a:ext uri="{FF2B5EF4-FFF2-40B4-BE49-F238E27FC236}">
                <a16:creationId xmlns:a16="http://schemas.microsoft.com/office/drawing/2014/main" id="{2FDF4E8F-A190-63A0-DD68-847497C1CD4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7">
            <a:extLst>
              <a:ext uri="{FF2B5EF4-FFF2-40B4-BE49-F238E27FC236}">
                <a16:creationId xmlns:a16="http://schemas.microsoft.com/office/drawing/2014/main" id="{E48175C4-C556-8076-52A2-8AB44C6D1B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B350901E-84A3-964D-8647-88183B6DCCEE}" type="slidenum">
              <a:rPr lang="en-US" altLang="en-US" smtClean="0"/>
              <a:pPr>
                <a:spcBef>
                  <a:spcPct val="0"/>
                </a:spcBef>
              </a:pPr>
              <a:t>53</a:t>
            </a:fld>
            <a:endParaRPr lang="en-US" altLang="en-US"/>
          </a:p>
        </p:txBody>
      </p:sp>
      <p:sp>
        <p:nvSpPr>
          <p:cNvPr id="125954" name="Rectangle 2">
            <a:extLst>
              <a:ext uri="{FF2B5EF4-FFF2-40B4-BE49-F238E27FC236}">
                <a16:creationId xmlns:a16="http://schemas.microsoft.com/office/drawing/2014/main" id="{448A2C6B-E29F-7B54-42F3-5525E9F04788}"/>
              </a:ext>
            </a:extLst>
          </p:cNvPr>
          <p:cNvSpPr>
            <a:spLocks noGrp="1" noRot="1" noChangeAspect="1" noChangeArrowheads="1" noTextEdit="1"/>
          </p:cNvSpPr>
          <p:nvPr>
            <p:ph type="sldImg"/>
          </p:nvPr>
        </p:nvSpPr>
        <p:spPr>
          <a:ln/>
        </p:spPr>
      </p:sp>
      <p:sp>
        <p:nvSpPr>
          <p:cNvPr id="125955" name="Rectangle 3">
            <a:extLst>
              <a:ext uri="{FF2B5EF4-FFF2-40B4-BE49-F238E27FC236}">
                <a16:creationId xmlns:a16="http://schemas.microsoft.com/office/drawing/2014/main" id="{0A37AB38-27D9-CCDA-A036-8E8BFE317BF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7">
            <a:extLst>
              <a:ext uri="{FF2B5EF4-FFF2-40B4-BE49-F238E27FC236}">
                <a16:creationId xmlns:a16="http://schemas.microsoft.com/office/drawing/2014/main" id="{99131E26-8605-E7CA-1848-B78A2C2C2BD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93A3EB3-F25A-0245-9385-84A9C9F0B637}" type="slidenum">
              <a:rPr lang="en-US" altLang="en-US" smtClean="0"/>
              <a:pPr>
                <a:spcBef>
                  <a:spcPct val="0"/>
                </a:spcBef>
              </a:pPr>
              <a:t>54</a:t>
            </a:fld>
            <a:endParaRPr lang="en-US" altLang="en-US"/>
          </a:p>
        </p:txBody>
      </p:sp>
      <p:sp>
        <p:nvSpPr>
          <p:cNvPr id="128002" name="Rectangle 2">
            <a:extLst>
              <a:ext uri="{FF2B5EF4-FFF2-40B4-BE49-F238E27FC236}">
                <a16:creationId xmlns:a16="http://schemas.microsoft.com/office/drawing/2014/main" id="{1D4DA09E-5DEC-66B2-CA4C-6C2559F3C8BB}"/>
              </a:ext>
            </a:extLst>
          </p:cNvPr>
          <p:cNvSpPr>
            <a:spLocks noGrp="1" noRot="1" noChangeAspect="1" noChangeArrowheads="1" noTextEdit="1"/>
          </p:cNvSpPr>
          <p:nvPr>
            <p:ph type="sldImg"/>
          </p:nvPr>
        </p:nvSpPr>
        <p:spPr>
          <a:ln/>
        </p:spPr>
      </p:sp>
      <p:sp>
        <p:nvSpPr>
          <p:cNvPr id="128003" name="Rectangle 3">
            <a:extLst>
              <a:ext uri="{FF2B5EF4-FFF2-40B4-BE49-F238E27FC236}">
                <a16:creationId xmlns:a16="http://schemas.microsoft.com/office/drawing/2014/main" id="{B984170B-ECC5-C564-EDC0-F05D4A02925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48B1047B-8387-5E3C-9ED1-ACBA6D5D7BF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5125C40-9A18-9F47-80FE-2E4C96E7B03A}" type="slidenum">
              <a:rPr lang="en-US" altLang="en-US" smtClean="0"/>
              <a:pPr>
                <a:spcBef>
                  <a:spcPct val="0"/>
                </a:spcBef>
              </a:pPr>
              <a:t>6</a:t>
            </a:fld>
            <a:endParaRPr lang="en-US" altLang="en-US"/>
          </a:p>
        </p:txBody>
      </p:sp>
      <p:sp>
        <p:nvSpPr>
          <p:cNvPr id="27650" name="Rectangle 2">
            <a:extLst>
              <a:ext uri="{FF2B5EF4-FFF2-40B4-BE49-F238E27FC236}">
                <a16:creationId xmlns:a16="http://schemas.microsoft.com/office/drawing/2014/main" id="{8774072A-80AE-F7C6-3E94-87DB99E4CEC6}"/>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61F9D19E-0C60-29B7-0712-872ACFB1529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7B7341C6-AE15-8BE7-D6C8-65C64D23D66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451D696-CA25-444D-87A0-379C104516B4}" type="slidenum">
              <a:rPr lang="en-US" altLang="en-US" smtClean="0"/>
              <a:pPr>
                <a:spcBef>
                  <a:spcPct val="0"/>
                </a:spcBef>
              </a:pPr>
              <a:t>7</a:t>
            </a:fld>
            <a:endParaRPr lang="en-US" altLang="en-US"/>
          </a:p>
        </p:txBody>
      </p:sp>
      <p:sp>
        <p:nvSpPr>
          <p:cNvPr id="29698" name="Rectangle 2">
            <a:extLst>
              <a:ext uri="{FF2B5EF4-FFF2-40B4-BE49-F238E27FC236}">
                <a16:creationId xmlns:a16="http://schemas.microsoft.com/office/drawing/2014/main" id="{642625D0-69BB-4440-E5F6-DEE7E1CD3C64}"/>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4D057CF5-B1DB-8CA6-8BD9-C4DD3EAC497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E1F2A35F-5029-A4B9-E45C-AE7311C6CC7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1C8055C-A94E-2C44-A399-0DD00E4A99D6}" type="slidenum">
              <a:rPr lang="en-US" altLang="en-US" smtClean="0"/>
              <a:pPr>
                <a:spcBef>
                  <a:spcPct val="0"/>
                </a:spcBef>
              </a:pPr>
              <a:t>8</a:t>
            </a:fld>
            <a:endParaRPr lang="en-US" altLang="en-US"/>
          </a:p>
        </p:txBody>
      </p:sp>
      <p:sp>
        <p:nvSpPr>
          <p:cNvPr id="31746" name="Rectangle 2">
            <a:extLst>
              <a:ext uri="{FF2B5EF4-FFF2-40B4-BE49-F238E27FC236}">
                <a16:creationId xmlns:a16="http://schemas.microsoft.com/office/drawing/2014/main" id="{18952419-E824-3E5D-FD96-899E34175EDB}"/>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63980E6A-E510-E4AF-6030-592A9B54CDF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FD3A8D48-D629-9ECD-CA43-D3C8BF901C7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21004A87-6532-BF4F-A4CF-C4E9754245E3}" type="slidenum">
              <a:rPr lang="en-US" altLang="en-US" smtClean="0"/>
              <a:pPr>
                <a:spcBef>
                  <a:spcPct val="0"/>
                </a:spcBef>
              </a:pPr>
              <a:t>9</a:t>
            </a:fld>
            <a:endParaRPr lang="en-US" altLang="en-US"/>
          </a:p>
        </p:txBody>
      </p:sp>
      <p:sp>
        <p:nvSpPr>
          <p:cNvPr id="33794" name="Rectangle 2">
            <a:extLst>
              <a:ext uri="{FF2B5EF4-FFF2-40B4-BE49-F238E27FC236}">
                <a16:creationId xmlns:a16="http://schemas.microsoft.com/office/drawing/2014/main" id="{F874C677-663E-E83E-EC01-6C571F7B8565}"/>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D73875D5-A058-0FE7-0E99-AE25BFAD7B9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1D92B1F7-ABD4-B48A-F0A4-2A437EB07E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B6C97BF-4718-1841-9005-C46703CE2BE1}" type="slidenum">
              <a:rPr lang="en-US" altLang="en-US" smtClean="0"/>
              <a:pPr>
                <a:spcBef>
                  <a:spcPct val="0"/>
                </a:spcBef>
              </a:pPr>
              <a:t>10</a:t>
            </a:fld>
            <a:endParaRPr lang="en-US" altLang="en-US"/>
          </a:p>
        </p:txBody>
      </p:sp>
      <p:sp>
        <p:nvSpPr>
          <p:cNvPr id="35842" name="Rectangle 2">
            <a:extLst>
              <a:ext uri="{FF2B5EF4-FFF2-40B4-BE49-F238E27FC236}">
                <a16:creationId xmlns:a16="http://schemas.microsoft.com/office/drawing/2014/main" id="{5532B357-D7EF-B915-740E-B4B9A3CD2B0B}"/>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id="{4A650C26-BF2F-8345-F97C-E1BC6A6454A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3D955AAC-52BF-B5F7-3F23-61E0B6DFB0F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9DCF932-E5BD-9024-DEC0-E3B90A900BA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C68D7CF-EC73-ACCE-BAA8-6EEA295E868F}"/>
              </a:ext>
            </a:extLst>
          </p:cNvPr>
          <p:cNvSpPr>
            <a:spLocks noGrp="1"/>
          </p:cNvSpPr>
          <p:nvPr>
            <p:ph type="sldNum" sz="quarter" idx="12"/>
          </p:nvPr>
        </p:nvSpPr>
        <p:spPr/>
        <p:txBody>
          <a:bodyPr/>
          <a:lstStyle>
            <a:lvl1pPr>
              <a:defRPr/>
            </a:lvl1pPr>
          </a:lstStyle>
          <a:p>
            <a:pPr>
              <a:defRPr/>
            </a:pPr>
            <a:fld id="{6EE9C544-C7FB-1D4E-9751-286F9F9C184E}" type="slidenum">
              <a:rPr lang="en-US" altLang="en-US"/>
              <a:pPr>
                <a:defRPr/>
              </a:pPr>
              <a:t>‹#›</a:t>
            </a:fld>
            <a:endParaRPr lang="en-US" altLang="en-US"/>
          </a:p>
        </p:txBody>
      </p:sp>
    </p:spTree>
    <p:extLst>
      <p:ext uri="{BB962C8B-B14F-4D97-AF65-F5344CB8AC3E}">
        <p14:creationId xmlns:p14="http://schemas.microsoft.com/office/powerpoint/2010/main" val="1087521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AE3A2-D36B-1419-2102-E7BEEDBDC8F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954265AD-CF41-B68A-2556-10277D68C66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F536982-BE79-8CCF-8B70-A27EAA102162}"/>
              </a:ext>
            </a:extLst>
          </p:cNvPr>
          <p:cNvSpPr>
            <a:spLocks noGrp="1"/>
          </p:cNvSpPr>
          <p:nvPr>
            <p:ph type="sldNum" sz="quarter" idx="12"/>
          </p:nvPr>
        </p:nvSpPr>
        <p:spPr/>
        <p:txBody>
          <a:bodyPr/>
          <a:lstStyle>
            <a:lvl1pPr>
              <a:defRPr/>
            </a:lvl1pPr>
          </a:lstStyle>
          <a:p>
            <a:pPr>
              <a:defRPr/>
            </a:pPr>
            <a:fld id="{A80AA3A8-C691-BB42-A8C3-99D7B36888AA}" type="slidenum">
              <a:rPr lang="en-US" altLang="en-US"/>
              <a:pPr>
                <a:defRPr/>
              </a:pPr>
              <a:t>‹#›</a:t>
            </a:fld>
            <a:endParaRPr lang="en-US" altLang="en-US"/>
          </a:p>
        </p:txBody>
      </p:sp>
    </p:spTree>
    <p:extLst>
      <p:ext uri="{BB962C8B-B14F-4D97-AF65-F5344CB8AC3E}">
        <p14:creationId xmlns:p14="http://schemas.microsoft.com/office/powerpoint/2010/main" val="4178423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E0B793-75B8-9150-C2FB-E9A2AD31F39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0D06EC6-62A6-6283-F20E-26FF775F3A7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C6F6CD6-1856-A456-E474-51A5E9DC4E45}"/>
              </a:ext>
            </a:extLst>
          </p:cNvPr>
          <p:cNvSpPr>
            <a:spLocks noGrp="1"/>
          </p:cNvSpPr>
          <p:nvPr>
            <p:ph type="sldNum" sz="quarter" idx="12"/>
          </p:nvPr>
        </p:nvSpPr>
        <p:spPr/>
        <p:txBody>
          <a:bodyPr/>
          <a:lstStyle>
            <a:lvl1pPr>
              <a:defRPr/>
            </a:lvl1pPr>
          </a:lstStyle>
          <a:p>
            <a:pPr>
              <a:defRPr/>
            </a:pPr>
            <a:fld id="{D3D6C58D-6F23-1A4A-BE74-96FFEB88B9D6}" type="slidenum">
              <a:rPr lang="en-US" altLang="en-US"/>
              <a:pPr>
                <a:defRPr/>
              </a:pPr>
              <a:t>‹#›</a:t>
            </a:fld>
            <a:endParaRPr lang="en-US" altLang="en-US"/>
          </a:p>
        </p:txBody>
      </p:sp>
    </p:spTree>
    <p:extLst>
      <p:ext uri="{BB962C8B-B14F-4D97-AF65-F5344CB8AC3E}">
        <p14:creationId xmlns:p14="http://schemas.microsoft.com/office/powerpoint/2010/main" val="3122323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8200" y="1600200"/>
            <a:ext cx="4038600" cy="4530725"/>
          </a:xfrm>
        </p:spPr>
        <p:txBody>
          <a:bodyPr rtlCol="0">
            <a:normAutofit/>
          </a:bodyPr>
          <a:lstStyle/>
          <a:p>
            <a:pPr lvl="0"/>
            <a:endParaRPr lang="en-US" noProof="0"/>
          </a:p>
        </p:txBody>
      </p:sp>
      <p:sp>
        <p:nvSpPr>
          <p:cNvPr id="5" name="Date Placeholder 3">
            <a:extLst>
              <a:ext uri="{FF2B5EF4-FFF2-40B4-BE49-F238E27FC236}">
                <a16:creationId xmlns:a16="http://schemas.microsoft.com/office/drawing/2014/main" id="{B14CDD3A-2D46-0F64-10FF-885DB2E1750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4D91CFCC-C68A-E08D-4B75-801270B7097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EE92891-75E0-B364-8503-A5CE6A925F75}"/>
              </a:ext>
            </a:extLst>
          </p:cNvPr>
          <p:cNvSpPr>
            <a:spLocks noGrp="1"/>
          </p:cNvSpPr>
          <p:nvPr>
            <p:ph type="sldNum" sz="quarter" idx="12"/>
          </p:nvPr>
        </p:nvSpPr>
        <p:spPr/>
        <p:txBody>
          <a:bodyPr/>
          <a:lstStyle>
            <a:lvl1pPr>
              <a:defRPr/>
            </a:lvl1pPr>
          </a:lstStyle>
          <a:p>
            <a:pPr>
              <a:defRPr/>
            </a:pPr>
            <a:fld id="{A94F547B-69AC-F04C-8CDE-CB0870EFCE9F}" type="slidenum">
              <a:rPr lang="en-US" altLang="en-US"/>
              <a:pPr>
                <a:defRPr/>
              </a:pPr>
              <a:t>‹#›</a:t>
            </a:fld>
            <a:endParaRPr lang="en-US" altLang="en-US"/>
          </a:p>
        </p:txBody>
      </p:sp>
    </p:spTree>
    <p:extLst>
      <p:ext uri="{BB962C8B-B14F-4D97-AF65-F5344CB8AC3E}">
        <p14:creationId xmlns:p14="http://schemas.microsoft.com/office/powerpoint/2010/main" val="3592093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8B7940D1-4BD9-1FAA-FF9E-1DEA818C851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D1A922FB-83B3-492E-6A68-40FBC8F13CD1}"/>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A8DB0FC3-05CD-3F5A-E421-941BA64C5BCE}"/>
              </a:ext>
            </a:extLst>
          </p:cNvPr>
          <p:cNvSpPr>
            <a:spLocks noGrp="1"/>
          </p:cNvSpPr>
          <p:nvPr>
            <p:ph type="sldNum" sz="quarter" idx="12"/>
          </p:nvPr>
        </p:nvSpPr>
        <p:spPr/>
        <p:txBody>
          <a:bodyPr/>
          <a:lstStyle>
            <a:lvl1pPr>
              <a:defRPr/>
            </a:lvl1pPr>
          </a:lstStyle>
          <a:p>
            <a:pPr>
              <a:defRPr/>
            </a:pPr>
            <a:fld id="{274A7458-26D2-4640-A948-D9830A30AC8C}" type="slidenum">
              <a:rPr lang="en-US" altLang="en-US"/>
              <a:pPr>
                <a:defRPr/>
              </a:pPr>
              <a:t>‹#›</a:t>
            </a:fld>
            <a:endParaRPr lang="en-US" altLang="en-US"/>
          </a:p>
        </p:txBody>
      </p:sp>
    </p:spTree>
    <p:extLst>
      <p:ext uri="{BB962C8B-B14F-4D97-AF65-F5344CB8AC3E}">
        <p14:creationId xmlns:p14="http://schemas.microsoft.com/office/powerpoint/2010/main" val="1885490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5230FD-C7D3-68E0-3EAA-2E777AC12533}"/>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0CF95D9-34E6-696A-2474-EBD598EE5CB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EAAB700-8582-3A0C-CC3C-0E5AA267DECF}"/>
              </a:ext>
            </a:extLst>
          </p:cNvPr>
          <p:cNvSpPr>
            <a:spLocks noGrp="1"/>
          </p:cNvSpPr>
          <p:nvPr>
            <p:ph type="sldNum" sz="quarter" idx="12"/>
          </p:nvPr>
        </p:nvSpPr>
        <p:spPr/>
        <p:txBody>
          <a:bodyPr/>
          <a:lstStyle>
            <a:lvl1pPr>
              <a:defRPr/>
            </a:lvl1pPr>
          </a:lstStyle>
          <a:p>
            <a:pPr>
              <a:defRPr/>
            </a:pPr>
            <a:fld id="{A6A6FA08-BBFB-8344-B4FA-1B68AED1F3D4}" type="slidenum">
              <a:rPr lang="en-US" altLang="en-US"/>
              <a:pPr>
                <a:defRPr/>
              </a:pPr>
              <a:t>‹#›</a:t>
            </a:fld>
            <a:endParaRPr lang="en-US" altLang="en-US"/>
          </a:p>
        </p:txBody>
      </p:sp>
    </p:spTree>
    <p:extLst>
      <p:ext uri="{BB962C8B-B14F-4D97-AF65-F5344CB8AC3E}">
        <p14:creationId xmlns:p14="http://schemas.microsoft.com/office/powerpoint/2010/main" val="279594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E03E59-7BDF-BC6A-7E8A-305B80BDA308}"/>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ADF31824-9769-1303-90F9-E06C3B5EB9D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D409FF4-9D02-8594-CE71-F0FD0D280D29}"/>
              </a:ext>
            </a:extLst>
          </p:cNvPr>
          <p:cNvSpPr>
            <a:spLocks noGrp="1"/>
          </p:cNvSpPr>
          <p:nvPr>
            <p:ph type="sldNum" sz="quarter" idx="12"/>
          </p:nvPr>
        </p:nvSpPr>
        <p:spPr/>
        <p:txBody>
          <a:bodyPr/>
          <a:lstStyle>
            <a:lvl1pPr>
              <a:defRPr/>
            </a:lvl1pPr>
          </a:lstStyle>
          <a:p>
            <a:pPr>
              <a:defRPr/>
            </a:pPr>
            <a:fld id="{3EEB1B06-B99C-D74A-B95B-07FC7DC28865}" type="slidenum">
              <a:rPr lang="en-US" altLang="en-US"/>
              <a:pPr>
                <a:defRPr/>
              </a:pPr>
              <a:t>‹#›</a:t>
            </a:fld>
            <a:endParaRPr lang="en-US" altLang="en-US"/>
          </a:p>
        </p:txBody>
      </p:sp>
    </p:spTree>
    <p:extLst>
      <p:ext uri="{BB962C8B-B14F-4D97-AF65-F5344CB8AC3E}">
        <p14:creationId xmlns:p14="http://schemas.microsoft.com/office/powerpoint/2010/main" val="3888125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0DDF1FCD-A09A-2734-A992-CC8A8118E6B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AE02192-1FBE-33C5-1C00-C993A15BFE1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D52D7EA-6189-16F3-316E-6A064C9DFC9E}"/>
              </a:ext>
            </a:extLst>
          </p:cNvPr>
          <p:cNvSpPr>
            <a:spLocks noGrp="1"/>
          </p:cNvSpPr>
          <p:nvPr>
            <p:ph type="sldNum" sz="quarter" idx="12"/>
          </p:nvPr>
        </p:nvSpPr>
        <p:spPr/>
        <p:txBody>
          <a:bodyPr/>
          <a:lstStyle>
            <a:lvl1pPr>
              <a:defRPr/>
            </a:lvl1pPr>
          </a:lstStyle>
          <a:p>
            <a:pPr>
              <a:defRPr/>
            </a:pPr>
            <a:fld id="{104B518C-8371-4E4D-B6EA-73F01CEBC3E6}" type="slidenum">
              <a:rPr lang="en-US" altLang="en-US"/>
              <a:pPr>
                <a:defRPr/>
              </a:pPr>
              <a:t>‹#›</a:t>
            </a:fld>
            <a:endParaRPr lang="en-US" altLang="en-US"/>
          </a:p>
        </p:txBody>
      </p:sp>
    </p:spTree>
    <p:extLst>
      <p:ext uri="{BB962C8B-B14F-4D97-AF65-F5344CB8AC3E}">
        <p14:creationId xmlns:p14="http://schemas.microsoft.com/office/powerpoint/2010/main" val="2386431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5769E58F-FE78-6B3D-3945-34438957AFE9}"/>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5ABC531B-3465-05B8-B5B2-FE32BBFB78A9}"/>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9A0BF5FB-4909-A602-9E60-EA9C1B9BFD3A}"/>
              </a:ext>
            </a:extLst>
          </p:cNvPr>
          <p:cNvSpPr>
            <a:spLocks noGrp="1"/>
          </p:cNvSpPr>
          <p:nvPr>
            <p:ph type="sldNum" sz="quarter" idx="12"/>
          </p:nvPr>
        </p:nvSpPr>
        <p:spPr/>
        <p:txBody>
          <a:bodyPr/>
          <a:lstStyle>
            <a:lvl1pPr>
              <a:defRPr/>
            </a:lvl1pPr>
          </a:lstStyle>
          <a:p>
            <a:pPr>
              <a:defRPr/>
            </a:pPr>
            <a:fld id="{561B1690-2643-204F-9E12-D4795BA30D0E}" type="slidenum">
              <a:rPr lang="en-US" altLang="en-US"/>
              <a:pPr>
                <a:defRPr/>
              </a:pPr>
              <a:t>‹#›</a:t>
            </a:fld>
            <a:endParaRPr lang="en-US" altLang="en-US"/>
          </a:p>
        </p:txBody>
      </p:sp>
    </p:spTree>
    <p:extLst>
      <p:ext uri="{BB962C8B-B14F-4D97-AF65-F5344CB8AC3E}">
        <p14:creationId xmlns:p14="http://schemas.microsoft.com/office/powerpoint/2010/main" val="3507591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4EF39DB0-2EF8-5063-55A1-E88A63CDA0A3}"/>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CA39CE1F-DB5C-BCC2-62DC-F1398EDB60D4}"/>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CEFCC01-F38A-9071-D65F-FC72A7DDF17F}"/>
              </a:ext>
            </a:extLst>
          </p:cNvPr>
          <p:cNvSpPr>
            <a:spLocks noGrp="1"/>
          </p:cNvSpPr>
          <p:nvPr>
            <p:ph type="sldNum" sz="quarter" idx="12"/>
          </p:nvPr>
        </p:nvSpPr>
        <p:spPr/>
        <p:txBody>
          <a:bodyPr/>
          <a:lstStyle>
            <a:lvl1pPr>
              <a:defRPr/>
            </a:lvl1pPr>
          </a:lstStyle>
          <a:p>
            <a:pPr>
              <a:defRPr/>
            </a:pPr>
            <a:fld id="{53B6E531-B1E5-9842-A7E0-3690F78B60A0}" type="slidenum">
              <a:rPr lang="en-US" altLang="en-US"/>
              <a:pPr>
                <a:defRPr/>
              </a:pPr>
              <a:t>‹#›</a:t>
            </a:fld>
            <a:endParaRPr lang="en-US" altLang="en-US"/>
          </a:p>
        </p:txBody>
      </p:sp>
    </p:spTree>
    <p:extLst>
      <p:ext uri="{BB962C8B-B14F-4D97-AF65-F5344CB8AC3E}">
        <p14:creationId xmlns:p14="http://schemas.microsoft.com/office/powerpoint/2010/main" val="1305285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4B65C25D-1317-E03C-9CB3-1CFF4462CDD9}"/>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A98A2B00-8850-F32C-9C9A-9F2B28AE92E4}"/>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C4B82273-5877-AE59-F05C-E1D4C0CFECFB}"/>
              </a:ext>
            </a:extLst>
          </p:cNvPr>
          <p:cNvSpPr>
            <a:spLocks noGrp="1"/>
          </p:cNvSpPr>
          <p:nvPr>
            <p:ph type="sldNum" sz="quarter" idx="12"/>
          </p:nvPr>
        </p:nvSpPr>
        <p:spPr/>
        <p:txBody>
          <a:bodyPr/>
          <a:lstStyle>
            <a:lvl1pPr>
              <a:defRPr/>
            </a:lvl1pPr>
          </a:lstStyle>
          <a:p>
            <a:pPr>
              <a:defRPr/>
            </a:pPr>
            <a:fld id="{2C17B005-A3DF-7C4D-BEA7-7213563F36DA}" type="slidenum">
              <a:rPr lang="en-US" altLang="en-US"/>
              <a:pPr>
                <a:defRPr/>
              </a:pPr>
              <a:t>‹#›</a:t>
            </a:fld>
            <a:endParaRPr lang="en-US" altLang="en-US"/>
          </a:p>
        </p:txBody>
      </p:sp>
    </p:spTree>
    <p:extLst>
      <p:ext uri="{BB962C8B-B14F-4D97-AF65-F5344CB8AC3E}">
        <p14:creationId xmlns:p14="http://schemas.microsoft.com/office/powerpoint/2010/main" val="2019490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3">
            <a:extLst>
              <a:ext uri="{FF2B5EF4-FFF2-40B4-BE49-F238E27FC236}">
                <a16:creationId xmlns:a16="http://schemas.microsoft.com/office/drawing/2014/main" id="{97047B9D-2B52-29B3-73CE-114DECFBE98A}"/>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847B787B-237C-6106-62C6-B03C7B3E521C}"/>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BD29013-5C94-EB8A-B21D-CE99A7ED9A00}"/>
              </a:ext>
            </a:extLst>
          </p:cNvPr>
          <p:cNvSpPr>
            <a:spLocks noGrp="1"/>
          </p:cNvSpPr>
          <p:nvPr>
            <p:ph type="sldNum" sz="quarter" idx="12"/>
          </p:nvPr>
        </p:nvSpPr>
        <p:spPr/>
        <p:txBody>
          <a:bodyPr/>
          <a:lstStyle>
            <a:lvl1pPr>
              <a:defRPr/>
            </a:lvl1pPr>
          </a:lstStyle>
          <a:p>
            <a:pPr>
              <a:defRPr/>
            </a:pPr>
            <a:fld id="{414E58DC-6913-D64E-9D83-4EBE75976CD8}" type="slidenum">
              <a:rPr lang="en-US" altLang="en-US"/>
              <a:pPr>
                <a:defRPr/>
              </a:pPr>
              <a:t>‹#›</a:t>
            </a:fld>
            <a:endParaRPr lang="en-US" altLang="en-US"/>
          </a:p>
        </p:txBody>
      </p:sp>
    </p:spTree>
    <p:extLst>
      <p:ext uri="{BB962C8B-B14F-4D97-AF65-F5344CB8AC3E}">
        <p14:creationId xmlns:p14="http://schemas.microsoft.com/office/powerpoint/2010/main" val="810012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3">
            <a:extLst>
              <a:ext uri="{FF2B5EF4-FFF2-40B4-BE49-F238E27FC236}">
                <a16:creationId xmlns:a16="http://schemas.microsoft.com/office/drawing/2014/main" id="{F1F90856-8456-51EF-9C55-36AB2BF958C7}"/>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038EA9C-B7AC-E75A-918A-490E5C65971C}"/>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B8B7B6C-FD12-6021-EE41-2C4C413F34AC}"/>
              </a:ext>
            </a:extLst>
          </p:cNvPr>
          <p:cNvSpPr>
            <a:spLocks noGrp="1"/>
          </p:cNvSpPr>
          <p:nvPr>
            <p:ph type="sldNum" sz="quarter" idx="12"/>
          </p:nvPr>
        </p:nvSpPr>
        <p:spPr/>
        <p:txBody>
          <a:bodyPr/>
          <a:lstStyle>
            <a:lvl1pPr>
              <a:defRPr/>
            </a:lvl1pPr>
          </a:lstStyle>
          <a:p>
            <a:pPr>
              <a:defRPr/>
            </a:pPr>
            <a:fld id="{282CBBB6-D3FA-8A4B-82FB-7CEF39AE4291}" type="slidenum">
              <a:rPr lang="en-US" altLang="en-US"/>
              <a:pPr>
                <a:defRPr/>
              </a:pPr>
              <a:t>‹#›</a:t>
            </a:fld>
            <a:endParaRPr lang="en-US" altLang="en-US"/>
          </a:p>
        </p:txBody>
      </p:sp>
    </p:spTree>
    <p:extLst>
      <p:ext uri="{BB962C8B-B14F-4D97-AF65-F5344CB8AC3E}">
        <p14:creationId xmlns:p14="http://schemas.microsoft.com/office/powerpoint/2010/main" val="4291792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9B55891-3DFC-F7D6-D8CF-B41E29B70D49}"/>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76E931F8-9764-12C2-886C-DE76C3948539}"/>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9A7BBEEA-309D-667F-4B22-A383D7CF89B4}"/>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5" name="Footer Placeholder 4">
            <a:extLst>
              <a:ext uri="{FF2B5EF4-FFF2-40B4-BE49-F238E27FC236}">
                <a16:creationId xmlns:a16="http://schemas.microsoft.com/office/drawing/2014/main" id="{5C302445-1633-823B-82F8-E51E1418905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48601971-8C67-F95C-E050-4E71D2E882AB}"/>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pPr>
              <a:defRPr/>
            </a:pPr>
            <a:fld id="{EBAC48A2-222C-F049-9E62-94006D1AD6D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Lst>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cartoonstock.com/directory/s/software_developer.asp"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www.python.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hyperlink" Target="http://en.wikipedia.org/wiki/File:Fred_Brooks.jp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www.devtopics.com/101-great-computer-programming-quotes/" TargetMode="External"/><Relationship Id="rId4" Type="http://schemas.openxmlformats.org/officeDocument/2006/relationships/hyperlink" Target="http://www.intertech.com/Blog/15-worst-computer-software-blunders/"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443E1008-8610-966A-545F-FE0F059B585B}"/>
              </a:ext>
            </a:extLst>
          </p:cNvPr>
          <p:cNvSpPr>
            <a:spLocks noGrp="1" noChangeArrowheads="1"/>
          </p:cNvSpPr>
          <p:nvPr>
            <p:ph type="title"/>
          </p:nvPr>
        </p:nvSpPr>
        <p:spPr/>
        <p:txBody>
          <a:bodyPr/>
          <a:lstStyle/>
          <a:p>
            <a:pPr eaLnBrk="1" hangingPunct="1"/>
            <a:endParaRPr lang="en-US" altLang="en-US"/>
          </a:p>
        </p:txBody>
      </p:sp>
      <p:sp>
        <p:nvSpPr>
          <p:cNvPr id="17411" name="Content Placeholder 2">
            <a:extLst>
              <a:ext uri="{FF2B5EF4-FFF2-40B4-BE49-F238E27FC236}">
                <a16:creationId xmlns:a16="http://schemas.microsoft.com/office/drawing/2014/main" id="{CC9F0F6D-DB2A-1CBC-1649-8F3DF15AEDC0}"/>
              </a:ext>
            </a:extLst>
          </p:cNvPr>
          <p:cNvSpPr>
            <a:spLocks noGrp="1" noChangeArrowheads="1"/>
          </p:cNvSpPr>
          <p:nvPr>
            <p:ph idx="1"/>
          </p:nvPr>
        </p:nvSpPr>
        <p:spPr>
          <a:xfrm>
            <a:off x="1143000" y="2425700"/>
            <a:ext cx="8229600" cy="4530725"/>
          </a:xfrm>
        </p:spPr>
        <p:txBody>
          <a:bodyPr/>
          <a:lstStyle/>
          <a:p>
            <a:pPr eaLnBrk="1" hangingPunct="1">
              <a:buFont typeface="Wingdings" pitchFamily="2" charset="2"/>
              <a:buChar char="n"/>
            </a:pPr>
            <a:endParaRPr lang="en-US" altLang="en-US"/>
          </a:p>
        </p:txBody>
      </p:sp>
      <p:sp>
        <p:nvSpPr>
          <p:cNvPr id="17412" name="Rectangle 2">
            <a:extLst>
              <a:ext uri="{FF2B5EF4-FFF2-40B4-BE49-F238E27FC236}">
                <a16:creationId xmlns:a16="http://schemas.microsoft.com/office/drawing/2014/main" id="{978B96AD-F227-85FE-C810-ED051E49827B}"/>
              </a:ext>
            </a:extLst>
          </p:cNvPr>
          <p:cNvSpPr>
            <a:spLocks noChangeArrowheads="1"/>
          </p:cNvSpPr>
          <p:nvPr/>
        </p:nvSpPr>
        <p:spPr bwMode="auto">
          <a:xfrm>
            <a:off x="685800" y="825500"/>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pic>
        <p:nvPicPr>
          <p:cNvPr id="17413" name="Picture 1" descr="mage result for software cartoons">
            <a:hlinkClick r:id="rId3"/>
            <a:extLst>
              <a:ext uri="{FF2B5EF4-FFF2-40B4-BE49-F238E27FC236}">
                <a16:creationId xmlns:a16="http://schemas.microsoft.com/office/drawing/2014/main" id="{534E5BA4-0A0F-4FB6-5CA4-4E2C1BF426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4763"/>
            <a:ext cx="6553200" cy="648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Rectangle 3">
            <a:extLst>
              <a:ext uri="{FF2B5EF4-FFF2-40B4-BE49-F238E27FC236}">
                <a16:creationId xmlns:a16="http://schemas.microsoft.com/office/drawing/2014/main" id="{132C5C2A-B3EB-B870-6D15-77EE04B6B797}"/>
              </a:ext>
            </a:extLst>
          </p:cNvPr>
          <p:cNvSpPr>
            <a:spLocks noChangeArrowheads="1"/>
          </p:cNvSpPr>
          <p:nvPr/>
        </p:nvSpPr>
        <p:spPr bwMode="auto">
          <a:xfrm>
            <a:off x="685800" y="4648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C0610698-E205-9455-462C-07D3302D80C1}"/>
              </a:ext>
            </a:extLst>
          </p:cNvPr>
          <p:cNvSpPr>
            <a:spLocks noGrp="1" noChangeArrowheads="1"/>
          </p:cNvSpPr>
          <p:nvPr>
            <p:ph type="title"/>
          </p:nvPr>
        </p:nvSpPr>
        <p:spPr/>
        <p:txBody>
          <a:bodyPr/>
          <a:lstStyle/>
          <a:p>
            <a:pPr eaLnBrk="1" hangingPunct="1"/>
            <a:r>
              <a:rPr lang="en-US" altLang="en-US"/>
              <a:t>Programming Language</a:t>
            </a:r>
          </a:p>
        </p:txBody>
      </p:sp>
      <p:sp>
        <p:nvSpPr>
          <p:cNvPr id="34819" name="Rectangle 3">
            <a:extLst>
              <a:ext uri="{FF2B5EF4-FFF2-40B4-BE49-F238E27FC236}">
                <a16:creationId xmlns:a16="http://schemas.microsoft.com/office/drawing/2014/main" id="{DE62F17F-CC4A-DF9D-6507-E2AF9BFB2481}"/>
              </a:ext>
            </a:extLst>
          </p:cNvPr>
          <p:cNvSpPr>
            <a:spLocks noGrp="1" noChangeArrowheads="1"/>
          </p:cNvSpPr>
          <p:nvPr>
            <p:ph idx="1"/>
          </p:nvPr>
        </p:nvSpPr>
        <p:spPr/>
        <p:txBody>
          <a:bodyPr/>
          <a:lstStyle/>
          <a:p>
            <a:pPr eaLnBrk="1" hangingPunct="1">
              <a:buFont typeface="Wingdings" pitchFamily="2" charset="2"/>
              <a:buChar char="n"/>
            </a:pPr>
            <a:r>
              <a:rPr lang="en-US" altLang="en-US" sz="2800"/>
              <a:t>A programming language is a convenient way of expressing instructions for a computer to execute</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 Computer languages have evolved to the point where anyone can learn the basics of using one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FBC62DD1-1BA9-1EE6-2A2A-39CB4CBC7544}"/>
              </a:ext>
            </a:extLst>
          </p:cNvPr>
          <p:cNvSpPr>
            <a:spLocks noGrp="1" noChangeArrowheads="1"/>
          </p:cNvSpPr>
          <p:nvPr>
            <p:ph type="title"/>
          </p:nvPr>
        </p:nvSpPr>
        <p:spPr/>
        <p:txBody>
          <a:bodyPr/>
          <a:lstStyle/>
          <a:p>
            <a:pPr eaLnBrk="1" hangingPunct="1"/>
            <a:r>
              <a:rPr lang="en-US" altLang="en-US"/>
              <a:t>Low and High Level Languages</a:t>
            </a:r>
          </a:p>
        </p:txBody>
      </p:sp>
      <p:sp>
        <p:nvSpPr>
          <p:cNvPr id="36867" name="Rectangle 3">
            <a:extLst>
              <a:ext uri="{FF2B5EF4-FFF2-40B4-BE49-F238E27FC236}">
                <a16:creationId xmlns:a16="http://schemas.microsoft.com/office/drawing/2014/main" id="{CAC85C1E-61ED-A3A1-BEDD-68F923438489}"/>
              </a:ext>
            </a:extLst>
          </p:cNvPr>
          <p:cNvSpPr>
            <a:spLocks noGrp="1" noChangeArrowheads="1"/>
          </p:cNvSpPr>
          <p:nvPr>
            <p:ph idx="1"/>
          </p:nvPr>
        </p:nvSpPr>
        <p:spPr/>
        <p:txBody>
          <a:bodyPr/>
          <a:lstStyle/>
          <a:p>
            <a:pPr eaLnBrk="1" hangingPunct="1">
              <a:buFont typeface="Wingdings" pitchFamily="2" charset="2"/>
              <a:buChar char="n"/>
            </a:pPr>
            <a:r>
              <a:rPr lang="en-US" altLang="en-US" sz="2800"/>
              <a:t>Programming languages are divided up into low-level languages and high-level languages.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The closer the language is to machine language, the lower the level.</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High level languages make it much easier to develop large complex programs.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BCA557B5-5B26-28CE-9C8A-1E11150850C1}"/>
              </a:ext>
            </a:extLst>
          </p:cNvPr>
          <p:cNvSpPr>
            <a:spLocks noGrp="1" noChangeArrowheads="1"/>
          </p:cNvSpPr>
          <p:nvPr>
            <p:ph type="title"/>
          </p:nvPr>
        </p:nvSpPr>
        <p:spPr/>
        <p:txBody>
          <a:bodyPr/>
          <a:lstStyle/>
          <a:p>
            <a:pPr eaLnBrk="1" hangingPunct="1"/>
            <a:r>
              <a:rPr lang="en-US" altLang="en-US"/>
              <a:t>Machine Language</a:t>
            </a:r>
          </a:p>
        </p:txBody>
      </p:sp>
      <p:sp>
        <p:nvSpPr>
          <p:cNvPr id="38915" name="Rectangle 3">
            <a:extLst>
              <a:ext uri="{FF2B5EF4-FFF2-40B4-BE49-F238E27FC236}">
                <a16:creationId xmlns:a16="http://schemas.microsoft.com/office/drawing/2014/main" id="{D87F70EC-D891-1D78-FF32-DDECCAFC413A}"/>
              </a:ext>
            </a:extLst>
          </p:cNvPr>
          <p:cNvSpPr>
            <a:spLocks noGrp="1" noChangeArrowheads="1"/>
          </p:cNvSpPr>
          <p:nvPr>
            <p:ph idx="1"/>
          </p:nvPr>
        </p:nvSpPr>
        <p:spPr/>
        <p:txBody>
          <a:bodyPr/>
          <a:lstStyle/>
          <a:p>
            <a:pPr eaLnBrk="1" hangingPunct="1">
              <a:buFont typeface="Wingdings" pitchFamily="2" charset="2"/>
              <a:buChar char="n"/>
            </a:pPr>
            <a:r>
              <a:rPr lang="en-US" altLang="en-US" sz="2800" dirty="0"/>
              <a:t>Every computer CPU has its </a:t>
            </a:r>
            <a:r>
              <a:rPr lang="en-US" altLang="en-US" sz="2800" dirty="0">
                <a:solidFill>
                  <a:schemeClr val="accent2"/>
                </a:solidFill>
              </a:rPr>
              <a:t>machine language</a:t>
            </a:r>
            <a:r>
              <a:rPr lang="en-US" altLang="en-US" sz="2800" dirty="0"/>
              <a:t>, the set of instructions it knows how to execute. This is the lowest level. It is expressed in BINARY</a:t>
            </a:r>
          </a:p>
          <a:p>
            <a:pPr eaLnBrk="1" hangingPunct="1">
              <a:buFont typeface="Wingdings" pitchFamily="2" charset="2"/>
              <a:buNone/>
            </a:pPr>
            <a:endParaRPr lang="en-US" altLang="en-US" sz="2800" dirty="0"/>
          </a:p>
          <a:p>
            <a:pPr eaLnBrk="1" hangingPunct="1">
              <a:buFont typeface="Wingdings" pitchFamily="2" charset="2"/>
              <a:buChar char="n"/>
            </a:pPr>
            <a:r>
              <a:rPr lang="en-US" altLang="en-US" sz="2800" dirty="0"/>
              <a:t>A typical instruction might say, get the contents of a certain memory location and put it in the accumulator register (perhaps in preparation for adding it to another number).</a:t>
            </a:r>
            <a:endParaRPr lang="en-US" altLang="en-US" sz="2800" dirty="0">
              <a:solidFill>
                <a:schemeClr val="accen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A9DAD1B3-D245-4632-CBA6-8B4ACDD377DA}"/>
              </a:ext>
            </a:extLst>
          </p:cNvPr>
          <p:cNvSpPr>
            <a:spLocks noGrp="1" noChangeArrowheads="1"/>
          </p:cNvSpPr>
          <p:nvPr>
            <p:ph type="title"/>
          </p:nvPr>
        </p:nvSpPr>
        <p:spPr/>
        <p:txBody>
          <a:bodyPr/>
          <a:lstStyle/>
          <a:p>
            <a:pPr eaLnBrk="1" hangingPunct="1"/>
            <a:r>
              <a:rPr lang="en-US" altLang="en-US"/>
              <a:t>Natural Languages</a:t>
            </a:r>
          </a:p>
        </p:txBody>
      </p:sp>
      <p:sp>
        <p:nvSpPr>
          <p:cNvPr id="43011" name="Rectangle 3">
            <a:extLst>
              <a:ext uri="{FF2B5EF4-FFF2-40B4-BE49-F238E27FC236}">
                <a16:creationId xmlns:a16="http://schemas.microsoft.com/office/drawing/2014/main" id="{7C5F467B-4CFA-9353-897A-E02294E08019}"/>
              </a:ext>
            </a:extLst>
          </p:cNvPr>
          <p:cNvSpPr>
            <a:spLocks noGrp="1" noChangeArrowheads="1"/>
          </p:cNvSpPr>
          <p:nvPr>
            <p:ph type="body" sz="half" idx="1"/>
          </p:nvPr>
        </p:nvSpPr>
        <p:spPr>
          <a:xfrm>
            <a:off x="457200" y="1600200"/>
            <a:ext cx="8001000" cy="4530725"/>
          </a:xfrm>
        </p:spPr>
        <p:txBody>
          <a:bodyPr/>
          <a:lstStyle/>
          <a:p>
            <a:pPr eaLnBrk="1" hangingPunct="1">
              <a:buFont typeface="Wingdings" pitchFamily="2" charset="2"/>
              <a:buChar char="n"/>
            </a:pPr>
            <a:r>
              <a:rPr lang="en-US" altLang="en-US" sz="2800" dirty="0"/>
              <a:t>Computers don</a:t>
            </a:r>
            <a:r>
              <a:rPr lang="ja-JP" altLang="en-US" sz="2800">
                <a:latin typeface="Arial" panose="020B0604020202020204" pitchFamily="34" charset="0"/>
              </a:rPr>
              <a:t>’</a:t>
            </a:r>
            <a:r>
              <a:rPr lang="en-US" altLang="ja-JP" sz="2800" dirty="0"/>
              <a:t>t understand everyday instructions ins everyday English</a:t>
            </a:r>
          </a:p>
          <a:p>
            <a:pPr eaLnBrk="1" hangingPunct="1">
              <a:buFont typeface="Wingdings" pitchFamily="2" charset="2"/>
              <a:buChar char="n"/>
            </a:pPr>
            <a:endParaRPr lang="en-US" altLang="ja-JP" sz="2800" dirty="0"/>
          </a:p>
          <a:p>
            <a:pPr marL="0" indent="0" eaLnBrk="1" hangingPunct="1">
              <a:buNone/>
            </a:pPr>
            <a:r>
              <a:rPr lang="en-US" altLang="en-US" sz="2800" b="1" dirty="0"/>
              <a:t>So, we express what a computer should do in a formal language that is designed specifically for that purpose</a:t>
            </a:r>
          </a:p>
        </p:txBody>
      </p:sp>
      <p:pic>
        <p:nvPicPr>
          <p:cNvPr id="43012" name="Picture 4" descr="luvbot">
            <a:extLst>
              <a:ext uri="{FF2B5EF4-FFF2-40B4-BE49-F238E27FC236}">
                <a16:creationId xmlns:a16="http://schemas.microsoft.com/office/drawing/2014/main" id="{106DE401-FBEA-E4B8-2077-41A4D087BE18}"/>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a:xfrm>
            <a:off x="6934200" y="4043362"/>
            <a:ext cx="1903412" cy="2536825"/>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63F74949-D0CB-8F7C-BF20-F03843CE3592}"/>
              </a:ext>
            </a:extLst>
          </p:cNvPr>
          <p:cNvSpPr>
            <a:spLocks noGrp="1" noChangeArrowheads="1"/>
          </p:cNvSpPr>
          <p:nvPr>
            <p:ph type="title"/>
          </p:nvPr>
        </p:nvSpPr>
        <p:spPr/>
        <p:txBody>
          <a:bodyPr/>
          <a:lstStyle/>
          <a:p>
            <a:pPr eaLnBrk="1" hangingPunct="1"/>
            <a:r>
              <a:rPr lang="en-US" altLang="en-US" dirty="0"/>
              <a:t>A Machine Language Program example</a:t>
            </a:r>
          </a:p>
        </p:txBody>
      </p:sp>
      <p:sp>
        <p:nvSpPr>
          <p:cNvPr id="7171" name="Rectangle 3">
            <a:extLst>
              <a:ext uri="{FF2B5EF4-FFF2-40B4-BE49-F238E27FC236}">
                <a16:creationId xmlns:a16="http://schemas.microsoft.com/office/drawing/2014/main" id="{3F92098D-5DB2-D7D0-0A78-148CE2E44C41}"/>
              </a:ext>
            </a:extLst>
          </p:cNvPr>
          <p:cNvSpPr>
            <a:spLocks noGrp="1" noChangeArrowheads="1"/>
          </p:cNvSpPr>
          <p:nvPr>
            <p:ph idx="1"/>
          </p:nvPr>
        </p:nvSpPr>
        <p:spPr/>
        <p:txBody>
          <a:bodyPr rtlCol="0">
            <a:normAutofit fontScale="85000" lnSpcReduction="20000"/>
          </a:bodyPr>
          <a:lstStyle/>
          <a:p>
            <a:pPr marL="457200" indent="-457200" eaLnBrk="1" fontAlgn="auto" hangingPunct="1">
              <a:lnSpc>
                <a:spcPct val="80000"/>
              </a:lnSpc>
              <a:spcAft>
                <a:spcPts val="0"/>
              </a:spcAft>
              <a:buFont typeface="+mj-lt"/>
              <a:buAutoNum type="arabicPeriod"/>
              <a:defRPr/>
            </a:pPr>
            <a:r>
              <a:rPr lang="en-US" altLang="en-US" sz="2000" dirty="0"/>
              <a:t>Put contents of memory location 1000111000 in accumulator.</a:t>
            </a:r>
          </a:p>
          <a:p>
            <a:pPr marL="457200" indent="-457200" eaLnBrk="1" fontAlgn="auto" hangingPunct="1">
              <a:lnSpc>
                <a:spcPct val="80000"/>
              </a:lnSpc>
              <a:spcAft>
                <a:spcPts val="0"/>
              </a:spcAft>
              <a:buFont typeface="+mj-lt"/>
              <a:buAutoNum type="arabicPeriod"/>
              <a:defRPr/>
            </a:pPr>
            <a:endParaRPr lang="en-US" altLang="en-US" sz="2000" dirty="0"/>
          </a:p>
          <a:p>
            <a:pPr marL="457200" indent="-457200" eaLnBrk="1" fontAlgn="auto" hangingPunct="1">
              <a:lnSpc>
                <a:spcPct val="80000"/>
              </a:lnSpc>
              <a:spcAft>
                <a:spcPts val="0"/>
              </a:spcAft>
              <a:buFont typeface="+mj-lt"/>
              <a:buAutoNum type="arabicPeriod"/>
              <a:defRPr/>
            </a:pPr>
            <a:r>
              <a:rPr lang="en-US" altLang="en-US" sz="2000" dirty="0"/>
              <a:t>Add contents of memory location 1000110000 to accumulator.</a:t>
            </a:r>
          </a:p>
          <a:p>
            <a:pPr marL="457200" indent="-457200" eaLnBrk="1" fontAlgn="auto" hangingPunct="1">
              <a:lnSpc>
                <a:spcPct val="80000"/>
              </a:lnSpc>
              <a:spcAft>
                <a:spcPts val="0"/>
              </a:spcAft>
              <a:buFont typeface="+mj-lt"/>
              <a:buAutoNum type="arabicPeriod"/>
              <a:defRPr/>
            </a:pPr>
            <a:endParaRPr lang="en-US" altLang="en-US" sz="2000" dirty="0"/>
          </a:p>
          <a:p>
            <a:pPr marL="457200" indent="-457200" eaLnBrk="1" fontAlgn="auto" hangingPunct="1">
              <a:lnSpc>
                <a:spcPct val="80000"/>
              </a:lnSpc>
              <a:spcAft>
                <a:spcPts val="0"/>
              </a:spcAft>
              <a:buFont typeface="+mj-lt"/>
              <a:buAutoNum type="arabicPeriod"/>
              <a:defRPr/>
            </a:pPr>
            <a:r>
              <a:rPr lang="en-US" altLang="en-US" sz="2000" dirty="0"/>
              <a:t>Put contents of accumulator back in location 1110000111000</a:t>
            </a:r>
          </a:p>
          <a:p>
            <a:pPr eaLnBrk="1" fontAlgn="auto" hangingPunct="1">
              <a:lnSpc>
                <a:spcPct val="80000"/>
              </a:lnSpc>
              <a:spcAft>
                <a:spcPts val="0"/>
              </a:spcAft>
              <a:buFont typeface="Wingdings" charset="2"/>
              <a:buNone/>
              <a:defRPr/>
            </a:pPr>
            <a:endParaRPr lang="en-US" altLang="en-US" sz="2000" dirty="0"/>
          </a:p>
          <a:p>
            <a:pPr eaLnBrk="1" fontAlgn="auto" hangingPunct="1">
              <a:lnSpc>
                <a:spcPct val="80000"/>
              </a:lnSpc>
              <a:spcAft>
                <a:spcPts val="0"/>
              </a:spcAft>
              <a:buFont typeface="Wingdings" charset="2"/>
              <a:buChar char="n"/>
              <a:defRPr/>
            </a:pPr>
            <a:r>
              <a:rPr lang="en-US" altLang="en-US" sz="2600" dirty="0"/>
              <a:t>It might look like this inside the machine</a:t>
            </a:r>
            <a:r>
              <a:rPr lang="en-US" altLang="en-US" sz="2000" dirty="0"/>
              <a:t>							</a:t>
            </a:r>
          </a:p>
          <a:p>
            <a:pPr eaLnBrk="1" fontAlgn="auto" hangingPunct="1">
              <a:lnSpc>
                <a:spcPct val="80000"/>
              </a:lnSpc>
              <a:spcAft>
                <a:spcPts val="0"/>
              </a:spcAft>
              <a:buFont typeface="Wingdings" charset="2"/>
              <a:buNone/>
              <a:defRPr/>
            </a:pPr>
            <a:r>
              <a:rPr lang="en-US" altLang="en-US" sz="2600" dirty="0">
                <a:solidFill>
                  <a:srgbClr val="FFFF00"/>
                </a:solidFill>
              </a:rPr>
              <a:t>110011011111100111110000011110000010000011111</a:t>
            </a:r>
          </a:p>
          <a:p>
            <a:pPr eaLnBrk="1" fontAlgn="auto" hangingPunct="1">
              <a:lnSpc>
                <a:spcPct val="80000"/>
              </a:lnSpc>
              <a:spcAft>
                <a:spcPts val="0"/>
              </a:spcAft>
              <a:buFont typeface="Wingdings" charset="2"/>
              <a:buNone/>
              <a:defRPr/>
            </a:pPr>
            <a:r>
              <a:rPr lang="en-US" altLang="en-US" sz="2600" dirty="0">
                <a:solidFill>
                  <a:srgbClr val="FFFF00"/>
                </a:solidFill>
              </a:rPr>
              <a:t>100010001000100100001000001111000001110000000</a:t>
            </a:r>
          </a:p>
          <a:p>
            <a:pPr eaLnBrk="1" fontAlgn="auto" hangingPunct="1">
              <a:lnSpc>
                <a:spcPct val="80000"/>
              </a:lnSpc>
              <a:spcAft>
                <a:spcPts val="0"/>
              </a:spcAft>
              <a:buFont typeface="Wingdings" charset="2"/>
              <a:buNone/>
              <a:defRPr/>
            </a:pPr>
            <a:r>
              <a:rPr lang="en-US" altLang="en-US" sz="2600" dirty="0">
                <a:solidFill>
                  <a:srgbClr val="FFFF00"/>
                </a:solidFill>
              </a:rPr>
              <a:t>010000100010010000101010000111001110000011000 </a:t>
            </a:r>
            <a:r>
              <a:rPr lang="en-US" altLang="en-US" sz="2000" dirty="0">
                <a:solidFill>
                  <a:srgbClr val="FF0000"/>
                </a:solidFill>
              </a:rPr>
              <a:t>                              </a:t>
            </a:r>
          </a:p>
          <a:p>
            <a:pPr eaLnBrk="1" fontAlgn="auto" hangingPunct="1">
              <a:lnSpc>
                <a:spcPct val="80000"/>
              </a:lnSpc>
              <a:spcAft>
                <a:spcPts val="0"/>
              </a:spcAft>
              <a:buFont typeface="Wingdings" charset="2"/>
              <a:buNone/>
              <a:defRPr/>
            </a:pPr>
            <a:endParaRPr lang="en-US" altLang="en-US" sz="2000" dirty="0">
              <a:solidFill>
                <a:srgbClr val="FF0000"/>
              </a:solidFill>
            </a:endParaRPr>
          </a:p>
          <a:p>
            <a:pPr eaLnBrk="1" fontAlgn="auto" hangingPunct="1">
              <a:lnSpc>
                <a:spcPct val="80000"/>
              </a:lnSpc>
              <a:spcAft>
                <a:spcPts val="0"/>
              </a:spcAft>
              <a:buFont typeface="Wingdings" charset="2"/>
              <a:buNone/>
              <a:defRPr/>
            </a:pPr>
            <a:endParaRPr lang="en-US" altLang="en-US" sz="3000" dirty="0">
              <a:solidFill>
                <a:srgbClr val="FF0000"/>
              </a:solidFill>
            </a:endParaRPr>
          </a:p>
          <a:p>
            <a:pPr eaLnBrk="1" fontAlgn="auto" hangingPunct="1">
              <a:lnSpc>
                <a:spcPct val="80000"/>
              </a:lnSpc>
              <a:spcAft>
                <a:spcPts val="0"/>
              </a:spcAft>
              <a:buFont typeface="Wingdings" charset="2"/>
              <a:buNone/>
              <a:defRPr/>
            </a:pPr>
            <a:r>
              <a:rPr lang="en-US" altLang="en-US" sz="3000" dirty="0"/>
              <a:t>…..not very user friendly!  But believe it or not, computers were programmed by humans in machine language at one time.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A3A7B6F7-E2AE-E4F9-26C0-D41D8A4EF154}"/>
              </a:ext>
            </a:extLst>
          </p:cNvPr>
          <p:cNvSpPr>
            <a:spLocks noGrp="1" noChangeArrowheads="1"/>
          </p:cNvSpPr>
          <p:nvPr>
            <p:ph type="title"/>
          </p:nvPr>
        </p:nvSpPr>
        <p:spPr>
          <a:xfrm>
            <a:off x="457200" y="304800"/>
            <a:ext cx="8229600" cy="1139825"/>
          </a:xfrm>
        </p:spPr>
        <p:txBody>
          <a:bodyPr/>
          <a:lstStyle/>
          <a:p>
            <a:pPr eaLnBrk="1" hangingPunct="1"/>
            <a:r>
              <a:rPr lang="en-US" altLang="en-US"/>
              <a:t>High-Level Languages</a:t>
            </a:r>
          </a:p>
        </p:txBody>
      </p:sp>
      <p:sp>
        <p:nvSpPr>
          <p:cNvPr id="47107" name="Rectangle 3">
            <a:extLst>
              <a:ext uri="{FF2B5EF4-FFF2-40B4-BE49-F238E27FC236}">
                <a16:creationId xmlns:a16="http://schemas.microsoft.com/office/drawing/2014/main" id="{AC86A893-D2C3-66F8-EE49-F708DD1A7312}"/>
              </a:ext>
            </a:extLst>
          </p:cNvPr>
          <p:cNvSpPr>
            <a:spLocks noGrp="1" noChangeArrowheads="1"/>
          </p:cNvSpPr>
          <p:nvPr>
            <p:ph idx="1"/>
          </p:nvPr>
        </p:nvSpPr>
        <p:spPr/>
        <p:txBody>
          <a:bodyPr/>
          <a:lstStyle/>
          <a:p>
            <a:pPr eaLnBrk="1" hangingPunct="1">
              <a:buClr>
                <a:schemeClr val="tx1"/>
              </a:buClr>
              <a:buFont typeface="Wingdings" pitchFamily="2" charset="2"/>
              <a:buNone/>
            </a:pPr>
            <a:r>
              <a:rPr lang="en-US" altLang="en-US" sz="2800"/>
              <a:t>In a high-level language the previous piece of code might look like this:</a:t>
            </a:r>
          </a:p>
          <a:p>
            <a:pPr eaLnBrk="1" hangingPunct="1">
              <a:buClr>
                <a:schemeClr val="tx1"/>
              </a:buClr>
              <a:buFont typeface="Wingdings" pitchFamily="2" charset="2"/>
              <a:buNone/>
            </a:pPr>
            <a:endParaRPr lang="en-US" altLang="en-US" sz="2800"/>
          </a:p>
          <a:p>
            <a:pPr eaLnBrk="1" hangingPunct="1">
              <a:buClr>
                <a:schemeClr val="tx1"/>
              </a:buClr>
              <a:buFont typeface="Wingdings" pitchFamily="2" charset="2"/>
              <a:buNone/>
            </a:pPr>
            <a:r>
              <a:rPr lang="en-US" altLang="en-US" sz="2800"/>
              <a:t>Input current_balance</a:t>
            </a:r>
          </a:p>
          <a:p>
            <a:pPr eaLnBrk="1" hangingPunct="1">
              <a:buClr>
                <a:schemeClr val="tx1"/>
              </a:buClr>
              <a:buFont typeface="Wingdings" pitchFamily="2" charset="2"/>
              <a:buNone/>
            </a:pPr>
            <a:r>
              <a:rPr lang="en-US" altLang="en-US" sz="2800"/>
              <a:t>current_balance = current_balance +new_check;</a:t>
            </a:r>
          </a:p>
          <a:p>
            <a:pPr eaLnBrk="1" hangingPunct="1">
              <a:buClr>
                <a:schemeClr val="tx1"/>
              </a:buClr>
              <a:buFont typeface="Wingdings" pitchFamily="2" charset="2"/>
              <a:buNone/>
            </a:pPr>
            <a:r>
              <a:rPr lang="en-US" altLang="en-US" sz="2800"/>
              <a:t>store current_balance</a:t>
            </a:r>
          </a:p>
          <a:p>
            <a:pPr eaLnBrk="1" hangingPunct="1">
              <a:buClr>
                <a:schemeClr val="tx1"/>
              </a:buClr>
              <a:buFont typeface="Wingdings" pitchFamily="2" charset="2"/>
              <a:buNone/>
            </a:pPr>
            <a:endParaRPr lang="en-US"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A896DCCB-C1EC-D166-F0CB-E76A29FA5346}"/>
              </a:ext>
            </a:extLst>
          </p:cNvPr>
          <p:cNvSpPr>
            <a:spLocks noGrp="1" noChangeArrowheads="1"/>
          </p:cNvSpPr>
          <p:nvPr>
            <p:ph type="title"/>
          </p:nvPr>
        </p:nvSpPr>
        <p:spPr/>
        <p:txBody>
          <a:bodyPr/>
          <a:lstStyle/>
          <a:p>
            <a:pPr eaLnBrk="1" hangingPunct="1"/>
            <a:r>
              <a:rPr lang="en-US" altLang="en-US"/>
              <a:t>Compilers and Interpreters</a:t>
            </a:r>
          </a:p>
        </p:txBody>
      </p:sp>
      <p:sp>
        <p:nvSpPr>
          <p:cNvPr id="49155" name="Rectangle 3">
            <a:extLst>
              <a:ext uri="{FF2B5EF4-FFF2-40B4-BE49-F238E27FC236}">
                <a16:creationId xmlns:a16="http://schemas.microsoft.com/office/drawing/2014/main" id="{4AD9BE97-B9F2-135F-E521-01F40CFA4186}"/>
              </a:ext>
            </a:extLst>
          </p:cNvPr>
          <p:cNvSpPr>
            <a:spLocks noGrp="1" noChangeArrowheads="1"/>
          </p:cNvSpPr>
          <p:nvPr>
            <p:ph idx="1"/>
          </p:nvPr>
        </p:nvSpPr>
        <p:spPr/>
        <p:txBody>
          <a:bodyPr/>
          <a:lstStyle/>
          <a:p>
            <a:pPr eaLnBrk="1" hangingPunct="1">
              <a:buFont typeface="Wingdings" pitchFamily="2" charset="2"/>
              <a:buChar char="n"/>
            </a:pPr>
            <a:r>
              <a:rPr lang="en-US" altLang="en-US" sz="2800" dirty="0"/>
              <a:t>A </a:t>
            </a:r>
            <a:r>
              <a:rPr lang="en-US" altLang="en-US" sz="2800" dirty="0">
                <a:solidFill>
                  <a:srgbClr val="FF0000"/>
                </a:solidFill>
                <a:highlight>
                  <a:srgbClr val="FFFF00"/>
                </a:highlight>
              </a:rPr>
              <a:t>compiler</a:t>
            </a:r>
            <a:r>
              <a:rPr lang="en-US" altLang="en-US" sz="2800" dirty="0">
                <a:solidFill>
                  <a:schemeClr val="accent2"/>
                </a:solidFill>
              </a:rPr>
              <a:t> </a:t>
            </a:r>
            <a:r>
              <a:rPr lang="en-US" altLang="en-US" sz="2800" dirty="0"/>
              <a:t>is a program that translates a high-level language program into a machine-language program which can be stored and executed when needed.</a:t>
            </a:r>
          </a:p>
          <a:p>
            <a:pPr eaLnBrk="1" hangingPunct="1">
              <a:buFont typeface="Wingdings" pitchFamily="2" charset="2"/>
              <a:buNone/>
            </a:pPr>
            <a:endParaRPr lang="en-US" altLang="en-US" sz="2800" dirty="0"/>
          </a:p>
          <a:p>
            <a:pPr eaLnBrk="1" hangingPunct="1">
              <a:buFont typeface="Wingdings" pitchFamily="2" charset="2"/>
              <a:buChar char="n"/>
            </a:pPr>
            <a:r>
              <a:rPr lang="en-US" altLang="en-US" sz="2800" dirty="0"/>
              <a:t>An </a:t>
            </a:r>
            <a:r>
              <a:rPr lang="en-US" altLang="en-US" sz="2800" dirty="0">
                <a:solidFill>
                  <a:schemeClr val="accent2"/>
                </a:solidFill>
                <a:highlight>
                  <a:srgbClr val="FFFF00"/>
                </a:highlight>
              </a:rPr>
              <a:t>interpreter</a:t>
            </a:r>
            <a:r>
              <a:rPr lang="en-US" altLang="en-US" sz="2800" dirty="0">
                <a:highlight>
                  <a:srgbClr val="FFFF00"/>
                </a:highlight>
              </a:rPr>
              <a:t> </a:t>
            </a:r>
            <a:r>
              <a:rPr lang="en-US" altLang="en-US" sz="2800" dirty="0"/>
              <a:t>is a program that executes the high-level program directly and translates it into machine language on the fly.</a:t>
            </a:r>
            <a:r>
              <a:rPr lang="en-US" altLang="en-US" dirty="0"/>
              <a: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0859B763-EDD2-8CE0-C300-06922638DAD9}"/>
              </a:ext>
            </a:extLst>
          </p:cNvPr>
          <p:cNvSpPr>
            <a:spLocks noGrp="1" noChangeArrowheads="1"/>
          </p:cNvSpPr>
          <p:nvPr>
            <p:ph type="title"/>
          </p:nvPr>
        </p:nvSpPr>
        <p:spPr/>
        <p:txBody>
          <a:bodyPr/>
          <a:lstStyle/>
          <a:p>
            <a:pPr eaLnBrk="1" hangingPunct="1"/>
            <a:r>
              <a:rPr lang="en-US" altLang="en-US"/>
              <a:t>Interpreters vs. Compilers</a:t>
            </a:r>
          </a:p>
        </p:txBody>
      </p:sp>
      <p:sp>
        <p:nvSpPr>
          <p:cNvPr id="53251" name="Rectangle 3">
            <a:extLst>
              <a:ext uri="{FF2B5EF4-FFF2-40B4-BE49-F238E27FC236}">
                <a16:creationId xmlns:a16="http://schemas.microsoft.com/office/drawing/2014/main" id="{44A768F4-FCD8-C02B-F844-3C6E41293796}"/>
              </a:ext>
            </a:extLst>
          </p:cNvPr>
          <p:cNvSpPr>
            <a:spLocks noGrp="1" noChangeArrowheads="1"/>
          </p:cNvSpPr>
          <p:nvPr>
            <p:ph idx="1"/>
          </p:nvPr>
        </p:nvSpPr>
        <p:spPr/>
        <p:txBody>
          <a:bodyPr/>
          <a:lstStyle/>
          <a:p>
            <a:pPr eaLnBrk="1" hangingPunct="1">
              <a:buFont typeface="Wingdings" pitchFamily="2" charset="2"/>
              <a:buChar char="n"/>
            </a:pPr>
            <a:r>
              <a:rPr lang="en-US" altLang="en-US" sz="2400" dirty="0"/>
              <a:t>Interpreters are easier to design than compilers.</a:t>
            </a:r>
          </a:p>
          <a:p>
            <a:pPr eaLnBrk="1" hangingPunct="1">
              <a:buFont typeface="Wingdings" pitchFamily="2" charset="2"/>
              <a:buChar char="n"/>
            </a:pPr>
            <a:endParaRPr lang="en-US" altLang="en-US" sz="2400" dirty="0"/>
          </a:p>
          <a:p>
            <a:pPr eaLnBrk="1" hangingPunct="1">
              <a:buFont typeface="Wingdings" pitchFamily="2" charset="2"/>
              <a:buChar char="n"/>
            </a:pPr>
            <a:r>
              <a:rPr lang="en-US" altLang="en-US" sz="2400" dirty="0"/>
              <a:t>Interpreter languages allow immediate editing and execution without the intermediate step of compiling.</a:t>
            </a:r>
          </a:p>
          <a:p>
            <a:pPr eaLnBrk="1" hangingPunct="1">
              <a:buFont typeface="Wingdings" pitchFamily="2" charset="2"/>
              <a:buChar char="n"/>
            </a:pPr>
            <a:endParaRPr lang="en-US" altLang="en-US" sz="2400" dirty="0"/>
          </a:p>
          <a:p>
            <a:pPr eaLnBrk="1" hangingPunct="1">
              <a:buFont typeface="Wingdings" pitchFamily="2" charset="2"/>
              <a:buChar char="n"/>
            </a:pPr>
            <a:r>
              <a:rPr lang="en-US" altLang="en-US" sz="2400" dirty="0"/>
              <a:t>Compiled code runs faster than interpreted code however so it is preferred in performance sensitive applications.</a:t>
            </a:r>
          </a:p>
          <a:p>
            <a:pPr eaLnBrk="1" hangingPunct="1">
              <a:buFont typeface="Wingdings" pitchFamily="2" charset="2"/>
              <a:buChar char="n"/>
            </a:pPr>
            <a:endParaRPr lang="en-US" altLang="en-US" sz="2400" dirty="0"/>
          </a:p>
          <a:p>
            <a:pPr eaLnBrk="1" hangingPunct="1">
              <a:buFont typeface="Wingdings" pitchFamily="2" charset="2"/>
              <a:buNone/>
            </a:pPr>
            <a:r>
              <a:rPr lang="en-US" altLang="en-US" sz="2400" dirty="0"/>
              <a:t>	But this is slowly changing…..Why?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63F05DD0-E5A1-5F5A-965A-2E0D9FE55372}"/>
              </a:ext>
            </a:extLst>
          </p:cNvPr>
          <p:cNvSpPr>
            <a:spLocks noGrp="1" noChangeArrowheads="1"/>
          </p:cNvSpPr>
          <p:nvPr>
            <p:ph type="title"/>
          </p:nvPr>
        </p:nvSpPr>
        <p:spPr/>
        <p:txBody>
          <a:bodyPr/>
          <a:lstStyle/>
          <a:p>
            <a:pPr eaLnBrk="1" hangingPunct="1"/>
            <a:r>
              <a:rPr lang="en-US" altLang="en-US"/>
              <a:t>Some High Level Languages in Use Today</a:t>
            </a:r>
          </a:p>
        </p:txBody>
      </p:sp>
      <p:sp>
        <p:nvSpPr>
          <p:cNvPr id="51203" name="Rectangle 3">
            <a:extLst>
              <a:ext uri="{FF2B5EF4-FFF2-40B4-BE49-F238E27FC236}">
                <a16:creationId xmlns:a16="http://schemas.microsoft.com/office/drawing/2014/main" id="{8E385396-364A-E17D-5268-C09F8C6B668B}"/>
              </a:ext>
            </a:extLst>
          </p:cNvPr>
          <p:cNvSpPr>
            <a:spLocks noGrp="1" noChangeArrowheads="1"/>
          </p:cNvSpPr>
          <p:nvPr>
            <p:ph sz="half" idx="1"/>
          </p:nvPr>
        </p:nvSpPr>
        <p:spPr>
          <a:xfrm>
            <a:off x="457200" y="1371600"/>
            <a:ext cx="4033838" cy="4759325"/>
          </a:xfrm>
        </p:spPr>
        <p:txBody>
          <a:bodyPr/>
          <a:lstStyle/>
          <a:p>
            <a:pPr eaLnBrk="1" hangingPunct="1">
              <a:buFont typeface="Wingdings" pitchFamily="2" charset="2"/>
              <a:buChar char="n"/>
            </a:pPr>
            <a:r>
              <a:rPr lang="en-US" altLang="en-US" dirty="0"/>
              <a:t>Fortran</a:t>
            </a:r>
          </a:p>
          <a:p>
            <a:pPr eaLnBrk="1" hangingPunct="1">
              <a:buFont typeface="Wingdings" pitchFamily="2" charset="2"/>
              <a:buChar char="n"/>
            </a:pPr>
            <a:r>
              <a:rPr lang="en-US" altLang="en-US" dirty="0"/>
              <a:t>Basic</a:t>
            </a:r>
          </a:p>
          <a:p>
            <a:pPr eaLnBrk="1" hangingPunct="1">
              <a:buFont typeface="Wingdings" pitchFamily="2" charset="2"/>
              <a:buChar char="n"/>
            </a:pPr>
            <a:r>
              <a:rPr lang="en-US" altLang="en-US" dirty="0"/>
              <a:t>PL/1</a:t>
            </a:r>
          </a:p>
          <a:p>
            <a:pPr eaLnBrk="1" hangingPunct="1">
              <a:buFont typeface="Wingdings" pitchFamily="2" charset="2"/>
              <a:buChar char="n"/>
            </a:pPr>
            <a:r>
              <a:rPr lang="en-US" altLang="en-US" dirty="0"/>
              <a:t>Cobol</a:t>
            </a:r>
          </a:p>
          <a:p>
            <a:pPr eaLnBrk="1" hangingPunct="1">
              <a:buFont typeface="Wingdings" pitchFamily="2" charset="2"/>
              <a:buChar char="n"/>
            </a:pPr>
            <a:r>
              <a:rPr lang="en-US" altLang="en-US" dirty="0"/>
              <a:t>C</a:t>
            </a:r>
          </a:p>
          <a:p>
            <a:pPr eaLnBrk="1" hangingPunct="1">
              <a:buFont typeface="Wingdings" pitchFamily="2" charset="2"/>
              <a:buChar char="n"/>
            </a:pPr>
            <a:r>
              <a:rPr lang="en-US" altLang="en-US" dirty="0"/>
              <a:t>C++</a:t>
            </a:r>
          </a:p>
          <a:p>
            <a:pPr eaLnBrk="1" hangingPunct="1">
              <a:buFont typeface="Wingdings" pitchFamily="2" charset="2"/>
              <a:buChar char="n"/>
            </a:pPr>
            <a:r>
              <a:rPr lang="en-US" altLang="en-US" dirty="0"/>
              <a:t>VISUAL BASIC</a:t>
            </a:r>
          </a:p>
        </p:txBody>
      </p:sp>
      <p:sp>
        <p:nvSpPr>
          <p:cNvPr id="51204" name="Rectangle 4">
            <a:extLst>
              <a:ext uri="{FF2B5EF4-FFF2-40B4-BE49-F238E27FC236}">
                <a16:creationId xmlns:a16="http://schemas.microsoft.com/office/drawing/2014/main" id="{486B4569-97A7-2B8C-5D98-33765156F693}"/>
              </a:ext>
            </a:extLst>
          </p:cNvPr>
          <p:cNvSpPr>
            <a:spLocks noGrp="1" noChangeArrowheads="1"/>
          </p:cNvSpPr>
          <p:nvPr>
            <p:ph sz="half" idx="2"/>
          </p:nvPr>
        </p:nvSpPr>
        <p:spPr>
          <a:xfrm>
            <a:off x="5334000" y="1981200"/>
            <a:ext cx="3810000" cy="4114800"/>
          </a:xfrm>
        </p:spPr>
        <p:txBody>
          <a:bodyPr/>
          <a:lstStyle/>
          <a:p>
            <a:pPr eaLnBrk="1" hangingPunct="1">
              <a:buFont typeface="Wingdings" pitchFamily="2" charset="2"/>
              <a:buChar char="n"/>
            </a:pPr>
            <a:r>
              <a:rPr lang="en-US" altLang="en-US"/>
              <a:t>Pascal</a:t>
            </a:r>
          </a:p>
          <a:p>
            <a:pPr eaLnBrk="1" hangingPunct="1">
              <a:buFont typeface="Wingdings" pitchFamily="2" charset="2"/>
              <a:buChar char="n"/>
            </a:pPr>
            <a:r>
              <a:rPr lang="en-US" altLang="en-US"/>
              <a:t>LISP</a:t>
            </a:r>
          </a:p>
          <a:p>
            <a:pPr eaLnBrk="1" hangingPunct="1">
              <a:buFont typeface="Wingdings" pitchFamily="2" charset="2"/>
              <a:buChar char="n"/>
            </a:pPr>
            <a:r>
              <a:rPr lang="en-US" altLang="en-US"/>
              <a:t>ADA</a:t>
            </a:r>
          </a:p>
          <a:p>
            <a:pPr eaLnBrk="1" hangingPunct="1">
              <a:buFont typeface="Wingdings" pitchFamily="2" charset="2"/>
              <a:buChar char="n"/>
            </a:pPr>
            <a:r>
              <a:rPr lang="en-US" altLang="en-US"/>
              <a:t>JAVA</a:t>
            </a:r>
          </a:p>
          <a:p>
            <a:pPr eaLnBrk="1" hangingPunct="1">
              <a:buFont typeface="Wingdings" pitchFamily="2" charset="2"/>
              <a:buChar char="n"/>
            </a:pPr>
            <a:r>
              <a:rPr lang="en-US" altLang="en-US"/>
              <a:t>PHP</a:t>
            </a:r>
          </a:p>
          <a:p>
            <a:pPr eaLnBrk="1" hangingPunct="1">
              <a:buFont typeface="Wingdings" pitchFamily="2" charset="2"/>
              <a:buChar char="n"/>
            </a:pPr>
            <a:r>
              <a:rPr lang="en-US" altLang="en-US"/>
              <a:t>Python</a:t>
            </a:r>
          </a:p>
          <a:p>
            <a:pPr eaLnBrk="1" hangingPunct="1">
              <a:buFont typeface="Wingdings" pitchFamily="2" charset="2"/>
              <a:buChar char="n"/>
            </a:pPr>
            <a:r>
              <a:rPr lang="en-US" altLang="en-US"/>
              <a:t>Javascript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2B131F7E-2AF1-873F-06FB-3BE462D71A8D}"/>
              </a:ext>
            </a:extLst>
          </p:cNvPr>
          <p:cNvSpPr>
            <a:spLocks noGrp="1" noChangeArrowheads="1"/>
          </p:cNvSpPr>
          <p:nvPr>
            <p:ph type="title"/>
          </p:nvPr>
        </p:nvSpPr>
        <p:spPr/>
        <p:txBody>
          <a:bodyPr/>
          <a:lstStyle/>
          <a:p>
            <a:pPr eaLnBrk="1" hangingPunct="1"/>
            <a:r>
              <a:rPr lang="en-US" altLang="en-US"/>
              <a:t>Python!</a:t>
            </a:r>
          </a:p>
        </p:txBody>
      </p:sp>
      <p:sp>
        <p:nvSpPr>
          <p:cNvPr id="103427" name="Rectangle 3">
            <a:extLst>
              <a:ext uri="{FF2B5EF4-FFF2-40B4-BE49-F238E27FC236}">
                <a16:creationId xmlns:a16="http://schemas.microsoft.com/office/drawing/2014/main" id="{448C148C-464C-F599-CD9A-537DEE1CBBDB}"/>
              </a:ext>
            </a:extLst>
          </p:cNvPr>
          <p:cNvSpPr>
            <a:spLocks noGrp="1" noChangeArrowheads="1"/>
          </p:cNvSpPr>
          <p:nvPr>
            <p:ph idx="1"/>
          </p:nvPr>
        </p:nvSpPr>
        <p:spPr/>
        <p:txBody>
          <a:bodyPr rtlCol="0">
            <a:normAutofit lnSpcReduction="10000"/>
          </a:bodyPr>
          <a:lstStyle/>
          <a:p>
            <a:pPr eaLnBrk="1" fontAlgn="auto" hangingPunct="1">
              <a:spcAft>
                <a:spcPts val="0"/>
              </a:spcAft>
              <a:buFont typeface="Wingdings" charset="2"/>
              <a:buChar char="n"/>
              <a:defRPr/>
            </a:pPr>
            <a:r>
              <a:rPr lang="en-US" altLang="en-US" sz="2400" dirty="0"/>
              <a:t>Python is a great language for learning basic elements of programming</a:t>
            </a:r>
          </a:p>
          <a:p>
            <a:pPr eaLnBrk="1" fontAlgn="auto" hangingPunct="1">
              <a:spcAft>
                <a:spcPts val="0"/>
              </a:spcAft>
              <a:buFont typeface="Wingdings" charset="2"/>
              <a:buChar char="n"/>
              <a:defRPr/>
            </a:pPr>
            <a:endParaRPr lang="en-US" altLang="en-US" sz="2400" dirty="0"/>
          </a:p>
          <a:p>
            <a:pPr eaLnBrk="1" fontAlgn="auto" hangingPunct="1">
              <a:spcAft>
                <a:spcPts val="0"/>
              </a:spcAft>
              <a:buFont typeface="Wingdings" charset="2"/>
              <a:buChar char="n"/>
              <a:defRPr/>
            </a:pPr>
            <a:r>
              <a:rPr lang="en-US" altLang="en-US" sz="2400" dirty="0"/>
              <a:t>Easy to understand syntax</a:t>
            </a:r>
          </a:p>
          <a:p>
            <a:pPr eaLnBrk="1" fontAlgn="auto" hangingPunct="1">
              <a:spcAft>
                <a:spcPts val="0"/>
              </a:spcAft>
              <a:buFont typeface="Wingdings" charset="2"/>
              <a:buChar char="n"/>
              <a:defRPr/>
            </a:pPr>
            <a:endParaRPr lang="en-US" altLang="en-US" sz="2400" dirty="0"/>
          </a:p>
          <a:p>
            <a:pPr eaLnBrk="1" fontAlgn="auto" hangingPunct="1">
              <a:spcAft>
                <a:spcPts val="0"/>
              </a:spcAft>
              <a:buFont typeface="Wingdings" charset="2"/>
              <a:buChar char="n"/>
              <a:defRPr/>
            </a:pPr>
            <a:r>
              <a:rPr lang="en-US" altLang="en-US" sz="2400" dirty="0"/>
              <a:t>Runs in an Interpreter for instant results!</a:t>
            </a:r>
          </a:p>
          <a:p>
            <a:pPr eaLnBrk="1" fontAlgn="auto" hangingPunct="1">
              <a:spcAft>
                <a:spcPts val="0"/>
              </a:spcAft>
              <a:buFont typeface="Wingdings" charset="2"/>
              <a:buChar char="n"/>
              <a:defRPr/>
            </a:pPr>
            <a:endParaRPr lang="en-US" altLang="en-US" sz="2400" dirty="0"/>
          </a:p>
          <a:p>
            <a:pPr eaLnBrk="1" fontAlgn="auto" hangingPunct="1">
              <a:spcAft>
                <a:spcPts val="0"/>
              </a:spcAft>
              <a:buFont typeface="Wingdings" charset="2"/>
              <a:buChar char="n"/>
              <a:defRPr/>
            </a:pPr>
            <a:r>
              <a:rPr lang="en-US" altLang="en-US" sz="2400" dirty="0"/>
              <a:t>Available for free at  </a:t>
            </a:r>
            <a:r>
              <a:rPr lang="en-US" altLang="en-US" sz="2400" dirty="0">
                <a:hlinkClick r:id="rId4"/>
              </a:rPr>
              <a:t>www.python.org</a:t>
            </a:r>
            <a:endParaRPr lang="en-US" altLang="en-US" sz="2400" dirty="0"/>
          </a:p>
          <a:p>
            <a:pPr eaLnBrk="1" fontAlgn="auto" hangingPunct="1">
              <a:spcAft>
                <a:spcPts val="0"/>
              </a:spcAft>
              <a:buFont typeface="Wingdings" charset="2"/>
              <a:buChar char="n"/>
              <a:defRPr/>
            </a:pPr>
            <a:endParaRPr lang="en-US" altLang="en-US" sz="2400" dirty="0"/>
          </a:p>
          <a:p>
            <a:pPr eaLnBrk="1" fontAlgn="auto" hangingPunct="1">
              <a:spcAft>
                <a:spcPts val="0"/>
              </a:spcAft>
              <a:buFont typeface="Wingdings" charset="2"/>
              <a:buChar char="n"/>
              <a:defRPr/>
            </a:pPr>
            <a:r>
              <a:rPr lang="en-US" altLang="en-US" sz="2400" dirty="0"/>
              <a:t>Runs on practically any computer!</a:t>
            </a:r>
          </a:p>
          <a:p>
            <a:pPr eaLnBrk="1" fontAlgn="auto" hangingPunct="1">
              <a:spcAft>
                <a:spcPts val="0"/>
              </a:spcAft>
              <a:buFont typeface="Wingdings" charset="2"/>
              <a:buChar char="n"/>
              <a:defRPr/>
            </a:pPr>
            <a:r>
              <a:rPr lang="en-US" altLang="en-US" sz="2400" dirty="0"/>
              <a:t>We will use Python later in the course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8B01C768-2551-AA1A-0B10-C153B00AAF9C}"/>
              </a:ext>
            </a:extLst>
          </p:cNvPr>
          <p:cNvSpPr>
            <a:spLocks noGrp="1" noChangeArrowheads="1"/>
          </p:cNvSpPr>
          <p:nvPr>
            <p:ph type="ctrTitle"/>
          </p:nvPr>
        </p:nvSpPr>
        <p:spPr>
          <a:xfrm>
            <a:off x="685800" y="1295400"/>
            <a:ext cx="7772400" cy="1143000"/>
          </a:xfrm>
        </p:spPr>
        <p:txBody>
          <a:bodyPr/>
          <a:lstStyle/>
          <a:p>
            <a:pPr eaLnBrk="1" hangingPunct="1"/>
            <a:r>
              <a:rPr lang="en-US" altLang="en-US" sz="3200"/>
              <a:t>Lecture 5: </a:t>
            </a:r>
            <a:br>
              <a:rPr lang="en-US" altLang="en-US" sz="3200"/>
            </a:br>
            <a:r>
              <a:rPr lang="en-US" altLang="en-US" sz="3200"/>
              <a:t> Software and Operating Systems</a:t>
            </a:r>
          </a:p>
        </p:txBody>
      </p:sp>
      <p:sp>
        <p:nvSpPr>
          <p:cNvPr id="18435" name="Rectangle 3">
            <a:extLst>
              <a:ext uri="{FF2B5EF4-FFF2-40B4-BE49-F238E27FC236}">
                <a16:creationId xmlns:a16="http://schemas.microsoft.com/office/drawing/2014/main" id="{E356A2CF-ED48-ADD3-8725-FAC15FE29FAB}"/>
              </a:ext>
            </a:extLst>
          </p:cNvPr>
          <p:cNvSpPr>
            <a:spLocks noGrp="1" noChangeArrowheads="1"/>
          </p:cNvSpPr>
          <p:nvPr>
            <p:ph type="subTitle" idx="1"/>
          </p:nvPr>
        </p:nvSpPr>
        <p:spPr/>
        <p:txBody>
          <a:bodyPr/>
          <a:lstStyle/>
          <a:p>
            <a:pPr eaLnBrk="1" hangingPunct="1">
              <a:buFont typeface="Wingdings" pitchFamily="2" charset="2"/>
              <a:buNone/>
            </a:pPr>
            <a:r>
              <a:rPr lang="en-US" altLang="en-US" sz="2400"/>
              <a:t>How Computers Do Things You Actually Care About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9540266C-67DA-C9B7-A373-5A3BF476472F}"/>
              </a:ext>
            </a:extLst>
          </p:cNvPr>
          <p:cNvSpPr>
            <a:spLocks noGrp="1" noChangeArrowheads="1"/>
          </p:cNvSpPr>
          <p:nvPr>
            <p:ph type="title"/>
          </p:nvPr>
        </p:nvSpPr>
        <p:spPr/>
        <p:txBody>
          <a:bodyPr/>
          <a:lstStyle/>
          <a:p>
            <a:pPr eaLnBrk="1" hangingPunct="1"/>
            <a:r>
              <a:rPr lang="en-US" altLang="en-US"/>
              <a:t>Software Creation Process</a:t>
            </a:r>
          </a:p>
        </p:txBody>
      </p:sp>
      <p:sp>
        <p:nvSpPr>
          <p:cNvPr id="57347" name="Rectangle 3">
            <a:extLst>
              <a:ext uri="{FF2B5EF4-FFF2-40B4-BE49-F238E27FC236}">
                <a16:creationId xmlns:a16="http://schemas.microsoft.com/office/drawing/2014/main" id="{9844D56A-E44D-09A5-D5A5-E09BA30B5E50}"/>
              </a:ext>
            </a:extLst>
          </p:cNvPr>
          <p:cNvSpPr>
            <a:spLocks noGrp="1" noChangeArrowheads="1"/>
          </p:cNvSpPr>
          <p:nvPr>
            <p:ph idx="1"/>
          </p:nvPr>
        </p:nvSpPr>
        <p:spPr/>
        <p:txBody>
          <a:bodyPr/>
          <a:lstStyle/>
          <a:p>
            <a:pPr eaLnBrk="1" hangingPunct="1">
              <a:buFont typeface="Wingdings" pitchFamily="2" charset="2"/>
              <a:buChar char="n"/>
            </a:pPr>
            <a:endParaRPr lang="en-US" altLang="en-US" dirty="0"/>
          </a:p>
          <a:p>
            <a:pPr eaLnBrk="1" hangingPunct="1">
              <a:buFont typeface="Wingdings" pitchFamily="2" charset="2"/>
              <a:buChar char="n"/>
            </a:pPr>
            <a:r>
              <a:rPr lang="en-US" altLang="en-US" sz="2800" dirty="0"/>
              <a:t>Problem specification</a:t>
            </a:r>
          </a:p>
          <a:p>
            <a:pPr eaLnBrk="1" hangingPunct="1">
              <a:buClr>
                <a:schemeClr val="tx2"/>
              </a:buClr>
              <a:buFont typeface="Wingdings" pitchFamily="2" charset="2"/>
              <a:buChar char="n"/>
            </a:pPr>
            <a:r>
              <a:rPr lang="en-US" altLang="en-US" sz="2800" dirty="0" err="1"/>
              <a:t>Pseudocoding</a:t>
            </a:r>
            <a:r>
              <a:rPr lang="en-US" altLang="en-US" sz="2800" dirty="0"/>
              <a:t> (or flowcharting)</a:t>
            </a:r>
          </a:p>
          <a:p>
            <a:pPr eaLnBrk="1" hangingPunct="1">
              <a:buClr>
                <a:schemeClr val="tx2"/>
              </a:buClr>
              <a:buFont typeface="Wingdings" pitchFamily="2" charset="2"/>
              <a:buChar char="n"/>
            </a:pPr>
            <a:r>
              <a:rPr lang="en-US" altLang="en-US" sz="2800" dirty="0"/>
              <a:t>Coding</a:t>
            </a:r>
          </a:p>
          <a:p>
            <a:pPr eaLnBrk="1" hangingPunct="1">
              <a:buFont typeface="Wingdings" pitchFamily="2" charset="2"/>
              <a:buChar char="n"/>
            </a:pPr>
            <a:r>
              <a:rPr lang="en-US" altLang="en-US" sz="2800" dirty="0"/>
              <a:t>Testing and debugging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1DC859B3-EDA5-D8F8-35A8-EC9BB038D95B}"/>
              </a:ext>
            </a:extLst>
          </p:cNvPr>
          <p:cNvSpPr>
            <a:spLocks noGrp="1" noChangeArrowheads="1"/>
          </p:cNvSpPr>
          <p:nvPr>
            <p:ph type="title"/>
          </p:nvPr>
        </p:nvSpPr>
        <p:spPr/>
        <p:txBody>
          <a:bodyPr/>
          <a:lstStyle/>
          <a:p>
            <a:pPr eaLnBrk="1" hangingPunct="1"/>
            <a:r>
              <a:rPr lang="en-US" altLang="en-US"/>
              <a:t>Writing Software, the right way</a:t>
            </a:r>
          </a:p>
        </p:txBody>
      </p:sp>
      <p:sp>
        <p:nvSpPr>
          <p:cNvPr id="59395" name="Rectangle 3">
            <a:extLst>
              <a:ext uri="{FF2B5EF4-FFF2-40B4-BE49-F238E27FC236}">
                <a16:creationId xmlns:a16="http://schemas.microsoft.com/office/drawing/2014/main" id="{AC80E2D0-B298-4EE3-E598-94AC49657DC2}"/>
              </a:ext>
            </a:extLst>
          </p:cNvPr>
          <p:cNvSpPr>
            <a:spLocks noGrp="1" noChangeArrowheads="1"/>
          </p:cNvSpPr>
          <p:nvPr>
            <p:ph idx="1"/>
          </p:nvPr>
        </p:nvSpPr>
        <p:spPr/>
        <p:txBody>
          <a:bodyPr/>
          <a:lstStyle/>
          <a:p>
            <a:pPr eaLnBrk="1" hangingPunct="1">
              <a:buFont typeface="Wingdings" pitchFamily="2" charset="2"/>
              <a:buChar char="n"/>
            </a:pPr>
            <a:r>
              <a:rPr lang="en-US" altLang="en-US" dirty="0"/>
              <a:t>Planning		10%</a:t>
            </a:r>
          </a:p>
          <a:p>
            <a:pPr eaLnBrk="1" hangingPunct="1">
              <a:buFont typeface="Wingdings" pitchFamily="2" charset="2"/>
              <a:buChar char="n"/>
            </a:pPr>
            <a:r>
              <a:rPr lang="en-US" altLang="en-US" dirty="0"/>
              <a:t>Design		30%</a:t>
            </a:r>
          </a:p>
          <a:p>
            <a:pPr eaLnBrk="1" hangingPunct="1">
              <a:buFont typeface="Wingdings" pitchFamily="2" charset="2"/>
              <a:buChar char="n"/>
            </a:pPr>
            <a:r>
              <a:rPr lang="en-US" altLang="en-US" dirty="0"/>
              <a:t>More Design	20%</a:t>
            </a:r>
          </a:p>
          <a:p>
            <a:pPr eaLnBrk="1" hangingPunct="1">
              <a:buFont typeface="Wingdings" pitchFamily="2" charset="2"/>
              <a:buChar char="n"/>
            </a:pPr>
            <a:r>
              <a:rPr lang="en-US" altLang="en-US" dirty="0"/>
              <a:t>Coding		20%</a:t>
            </a:r>
          </a:p>
          <a:p>
            <a:pPr eaLnBrk="1" hangingPunct="1">
              <a:buFont typeface="Wingdings" pitchFamily="2" charset="2"/>
              <a:buNone/>
            </a:pPr>
            <a:endParaRPr lang="en-US" altLang="en-US" dirty="0"/>
          </a:p>
          <a:p>
            <a:pPr eaLnBrk="1" hangingPunct="1">
              <a:buFont typeface="Wingdings" pitchFamily="2" charset="2"/>
              <a:buChar char="n"/>
            </a:pPr>
            <a:r>
              <a:rPr lang="en-US" altLang="en-US" dirty="0"/>
              <a:t>Testing		20%</a:t>
            </a:r>
          </a:p>
          <a:p>
            <a:pPr eaLnBrk="1" hangingPunct="1">
              <a:buFont typeface="Wingdings" pitchFamily="2" charset="2"/>
              <a:buChar char="n"/>
            </a:pPr>
            <a:endParaRPr lang="en-US" altLang="en-US" dirty="0"/>
          </a:p>
          <a:p>
            <a:pPr eaLnBrk="1" hangingPunct="1">
              <a:buFont typeface="Wingdings" pitchFamily="2" charset="2"/>
              <a:buChar char="n"/>
            </a:pPr>
            <a:r>
              <a:rPr lang="en-US" altLang="en-US" dirty="0"/>
              <a:t>Release for use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7B89659-2110-6DC3-E18E-22E159DBE89D}"/>
              </a:ext>
            </a:extLst>
          </p:cNvPr>
          <p:cNvSpPr>
            <a:spLocks noGrp="1" noChangeArrowheads="1"/>
          </p:cNvSpPr>
          <p:nvPr>
            <p:ph type="title"/>
          </p:nvPr>
        </p:nvSpPr>
        <p:spPr/>
        <p:txBody>
          <a:bodyPr/>
          <a:lstStyle/>
          <a:p>
            <a:pPr eaLnBrk="1" hangingPunct="1"/>
            <a:r>
              <a:rPr lang="en-US" altLang="en-US" dirty="0"/>
              <a:t>A Typical Real-World problem programming        				problem</a:t>
            </a:r>
          </a:p>
        </p:txBody>
      </p:sp>
      <p:sp>
        <p:nvSpPr>
          <p:cNvPr id="67587" name="Rectangle 3">
            <a:extLst>
              <a:ext uri="{FF2B5EF4-FFF2-40B4-BE49-F238E27FC236}">
                <a16:creationId xmlns:a16="http://schemas.microsoft.com/office/drawing/2014/main" id="{4073B5A9-B409-438E-70D0-0EC84163A85F}"/>
              </a:ext>
            </a:extLst>
          </p:cNvPr>
          <p:cNvSpPr>
            <a:spLocks noGrp="1" noChangeArrowheads="1"/>
          </p:cNvSpPr>
          <p:nvPr>
            <p:ph idx="1"/>
          </p:nvPr>
        </p:nvSpPr>
        <p:spPr/>
        <p:txBody>
          <a:bodyPr/>
          <a:lstStyle/>
          <a:p>
            <a:pPr eaLnBrk="1" hangingPunct="1">
              <a:buClr>
                <a:schemeClr val="tx1"/>
              </a:buClr>
              <a:buFont typeface="Wingdings" pitchFamily="2" charset="2"/>
              <a:buNone/>
            </a:pPr>
            <a:r>
              <a:rPr lang="en-US" altLang="en-US" sz="2800" dirty="0"/>
              <a:t>A  real-world example is assigning gates at airports.  Some constraints are:</a:t>
            </a:r>
          </a:p>
          <a:p>
            <a:pPr eaLnBrk="1" hangingPunct="1">
              <a:buFont typeface="Wingdings" pitchFamily="2" charset="2"/>
              <a:buChar char="n"/>
            </a:pPr>
            <a:r>
              <a:rPr lang="en-US" altLang="en-US" sz="2800" dirty="0"/>
              <a:t>A plane that lands at time t1 should be assigned a gate for use at time t2 &gt; t1.</a:t>
            </a:r>
          </a:p>
          <a:p>
            <a:pPr eaLnBrk="1" hangingPunct="1">
              <a:buFont typeface="Wingdings" pitchFamily="2" charset="2"/>
              <a:buChar char="n"/>
            </a:pPr>
            <a:r>
              <a:rPr lang="en-US" altLang="en-US" sz="2800" dirty="0"/>
              <a:t>If a plane is at a gate, no other plane may be assigned that gate, etc.</a:t>
            </a:r>
          </a:p>
          <a:p>
            <a:pPr eaLnBrk="1" hangingPunct="1">
              <a:buFont typeface="Wingdings" pitchFamily="2" charset="2"/>
              <a:buChar char="n"/>
            </a:pPr>
            <a:r>
              <a:rPr lang="en-US" altLang="en-US" sz="2800" dirty="0"/>
              <a:t>Find an assignment of gates that minimizes passenger wait time (and perhaps distance).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Title 1">
            <a:extLst>
              <a:ext uri="{FF2B5EF4-FFF2-40B4-BE49-F238E27FC236}">
                <a16:creationId xmlns:a16="http://schemas.microsoft.com/office/drawing/2014/main" id="{F3E39EB1-9118-BFC1-F462-C540D67B0393}"/>
              </a:ext>
            </a:extLst>
          </p:cNvPr>
          <p:cNvSpPr>
            <a:spLocks noGrp="1" noChangeArrowheads="1"/>
          </p:cNvSpPr>
          <p:nvPr>
            <p:ph type="title"/>
          </p:nvPr>
        </p:nvSpPr>
        <p:spPr/>
        <p:txBody>
          <a:bodyPr/>
          <a:lstStyle/>
          <a:p>
            <a:endParaRPr lang="en-US" altLang="en-US" dirty="0"/>
          </a:p>
        </p:txBody>
      </p:sp>
      <p:sp>
        <p:nvSpPr>
          <p:cNvPr id="129027" name="Content Placeholder 2">
            <a:extLst>
              <a:ext uri="{FF2B5EF4-FFF2-40B4-BE49-F238E27FC236}">
                <a16:creationId xmlns:a16="http://schemas.microsoft.com/office/drawing/2014/main" id="{9A8D2D16-92E4-3B9B-5AFE-0F1A5935DDA0}"/>
              </a:ext>
            </a:extLst>
          </p:cNvPr>
          <p:cNvSpPr>
            <a:spLocks noGrp="1" noChangeArrowheads="1"/>
          </p:cNvSpPr>
          <p:nvPr>
            <p:ph idx="1"/>
          </p:nvPr>
        </p:nvSpPr>
        <p:spPr/>
        <p:txBody>
          <a:bodyPr/>
          <a:lstStyle/>
          <a:p>
            <a:endParaRPr lang="en-US" altLang="en-US" dirty="0"/>
          </a:p>
          <a:p>
            <a:endParaRPr lang="en-US" altLang="en-US" dirty="0"/>
          </a:p>
          <a:p>
            <a:endParaRPr lang="en-US" altLang="en-US" dirty="0"/>
          </a:p>
          <a:p>
            <a:pPr marL="685800" lvl="2" indent="0">
              <a:buNone/>
            </a:pPr>
            <a:r>
              <a:rPr lang="en-US" altLang="en-US" dirty="0"/>
              <a:t>		</a:t>
            </a:r>
            <a:r>
              <a:rPr lang="en-US" altLang="en-US" sz="3600" dirty="0"/>
              <a:t>Millionaire Quiz!!!!</a:t>
            </a:r>
          </a:p>
        </p:txBody>
      </p:sp>
    </p:spTree>
    <p:extLst>
      <p:ext uri="{BB962C8B-B14F-4D97-AF65-F5344CB8AC3E}">
        <p14:creationId xmlns:p14="http://schemas.microsoft.com/office/powerpoint/2010/main" val="13651207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4754" name="Rectangle 3">
            <a:extLst>
              <a:ext uri="{FF2B5EF4-FFF2-40B4-BE49-F238E27FC236}">
                <a16:creationId xmlns:a16="http://schemas.microsoft.com/office/drawing/2014/main" id="{B7F53493-72B8-5FF2-5A46-D8F06074C1EE}"/>
              </a:ext>
            </a:extLst>
          </p:cNvPr>
          <p:cNvSpPr>
            <a:spLocks noGrp="1" noChangeArrowheads="1"/>
          </p:cNvSpPr>
          <p:nvPr>
            <p:ph type="title"/>
          </p:nvPr>
        </p:nvSpPr>
        <p:spPr>
          <a:xfrm>
            <a:off x="-152400" y="152400"/>
            <a:ext cx="3886200" cy="1143000"/>
          </a:xfrm>
        </p:spPr>
        <p:txBody>
          <a:bodyPr/>
          <a:lstStyle/>
          <a:p>
            <a:pPr eaLnBrk="1" hangingPunct="1"/>
            <a:r>
              <a:rPr lang="en-US" altLang="en-US">
                <a:solidFill>
                  <a:schemeClr val="bg1"/>
                </a:solidFill>
              </a:rPr>
              <a:t>Complexity</a:t>
            </a:r>
          </a:p>
        </p:txBody>
      </p:sp>
      <p:sp>
        <p:nvSpPr>
          <p:cNvPr id="74755" name="Rectangle 4">
            <a:extLst>
              <a:ext uri="{FF2B5EF4-FFF2-40B4-BE49-F238E27FC236}">
                <a16:creationId xmlns:a16="http://schemas.microsoft.com/office/drawing/2014/main" id="{0B02C1B2-3444-E0D1-F289-9000E2731517}"/>
              </a:ext>
            </a:extLst>
          </p:cNvPr>
          <p:cNvSpPr>
            <a:spLocks noGrp="1" noChangeArrowheads="1"/>
          </p:cNvSpPr>
          <p:nvPr>
            <p:ph type="body" sz="half" idx="1"/>
          </p:nvPr>
        </p:nvSpPr>
        <p:spPr>
          <a:xfrm>
            <a:off x="152400" y="5181600"/>
            <a:ext cx="6096000" cy="1676400"/>
          </a:xfrm>
        </p:spPr>
        <p:txBody>
          <a:bodyPr/>
          <a:lstStyle/>
          <a:p>
            <a:pPr eaLnBrk="1" hangingPunct="1">
              <a:buFont typeface="Wingdings" pitchFamily="2" charset="2"/>
              <a:buNone/>
            </a:pPr>
            <a:r>
              <a:rPr lang="en-US" altLang="en-US" sz="2400">
                <a:solidFill>
                  <a:schemeClr val="bg1"/>
                </a:solidFill>
              </a:rPr>
              <a:t>Controlling complexity is the essence of computer programming</a:t>
            </a:r>
          </a:p>
          <a:p>
            <a:pPr eaLnBrk="1" hangingPunct="1">
              <a:buFont typeface="Wingdings" pitchFamily="2" charset="2"/>
              <a:buNone/>
            </a:pPr>
            <a:r>
              <a:rPr lang="en-US" altLang="en-US" sz="2400">
                <a:solidFill>
                  <a:schemeClr val="bg1"/>
                </a:solidFill>
              </a:rPr>
              <a:t>				-Brian Kernigan</a:t>
            </a:r>
            <a:r>
              <a:rPr lang="en-US" altLang="en-US" sz="2800">
                <a:solidFill>
                  <a:schemeClr val="bg1"/>
                </a:solidFill>
              </a:rPr>
              <a:t> </a:t>
            </a:r>
          </a:p>
        </p:txBody>
      </p:sp>
      <p:pic>
        <p:nvPicPr>
          <p:cNvPr id="74756" name="Picture 2" descr="fractal">
            <a:extLst>
              <a:ext uri="{FF2B5EF4-FFF2-40B4-BE49-F238E27FC236}">
                <a16:creationId xmlns:a16="http://schemas.microsoft.com/office/drawing/2014/main" id="{659D1B8A-3105-F571-88CA-F59399C1E2BC}"/>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a:xfrm>
            <a:off x="0" y="152400"/>
            <a:ext cx="9144000" cy="6858000"/>
          </a:xfrm>
        </p:spPr>
      </p:pic>
      <p:sp>
        <p:nvSpPr>
          <p:cNvPr id="2" name="TextBox 1">
            <a:extLst>
              <a:ext uri="{FF2B5EF4-FFF2-40B4-BE49-F238E27FC236}">
                <a16:creationId xmlns:a16="http://schemas.microsoft.com/office/drawing/2014/main" id="{7262E7EA-FDD7-9823-06DC-30A117BCAFB2}"/>
              </a:ext>
            </a:extLst>
          </p:cNvPr>
          <p:cNvSpPr txBox="1"/>
          <p:nvPr/>
        </p:nvSpPr>
        <p:spPr>
          <a:xfrm>
            <a:off x="1371600" y="5791200"/>
            <a:ext cx="4876800" cy="369332"/>
          </a:xfrm>
          <a:prstGeom prst="rect">
            <a:avLst/>
          </a:prstGeom>
          <a:noFill/>
        </p:spPr>
        <p:txBody>
          <a:bodyPr wrap="square" rtlCol="0">
            <a:spAutoFit/>
          </a:bodyPr>
          <a:lstStyle/>
          <a:p>
            <a:r>
              <a:rPr lang="en-US" dirty="0"/>
              <a:t>Con</a:t>
            </a:r>
          </a:p>
        </p:txBody>
      </p:sp>
      <p:sp>
        <p:nvSpPr>
          <p:cNvPr id="4" name="TextBox 3">
            <a:extLst>
              <a:ext uri="{FF2B5EF4-FFF2-40B4-BE49-F238E27FC236}">
                <a16:creationId xmlns:a16="http://schemas.microsoft.com/office/drawing/2014/main" id="{EB951C16-A740-74A8-ADD2-69038ECC22EB}"/>
              </a:ext>
            </a:extLst>
          </p:cNvPr>
          <p:cNvSpPr txBox="1"/>
          <p:nvPr/>
        </p:nvSpPr>
        <p:spPr>
          <a:xfrm>
            <a:off x="1028700" y="5454134"/>
            <a:ext cx="4343400" cy="523220"/>
          </a:xfrm>
          <a:prstGeom prst="rect">
            <a:avLst/>
          </a:prstGeom>
          <a:noFill/>
        </p:spPr>
        <p:txBody>
          <a:bodyPr wrap="square" rtlCol="0">
            <a:spAutoFit/>
          </a:bodyPr>
          <a:lstStyle/>
          <a:p>
            <a:r>
              <a:rPr lang="en-US" sz="2800" dirty="0">
                <a:solidFill>
                  <a:srgbClr val="FF0000"/>
                </a:solidFill>
              </a:rPr>
              <a:t>Controlling Complexity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1939617D-DB1F-BD34-1F9C-2F1223A06958}"/>
              </a:ext>
            </a:extLst>
          </p:cNvPr>
          <p:cNvSpPr>
            <a:spLocks noGrp="1" noChangeArrowheads="1"/>
          </p:cNvSpPr>
          <p:nvPr>
            <p:ph type="title"/>
          </p:nvPr>
        </p:nvSpPr>
        <p:spPr/>
        <p:txBody>
          <a:bodyPr/>
          <a:lstStyle/>
          <a:p>
            <a:pPr eaLnBrk="1" hangingPunct="1"/>
            <a:r>
              <a:rPr lang="en-US" altLang="en-US"/>
              <a:t>The Price of Failure</a:t>
            </a:r>
          </a:p>
        </p:txBody>
      </p:sp>
      <p:sp>
        <p:nvSpPr>
          <p:cNvPr id="69635" name="Rectangle 3">
            <a:extLst>
              <a:ext uri="{FF2B5EF4-FFF2-40B4-BE49-F238E27FC236}">
                <a16:creationId xmlns:a16="http://schemas.microsoft.com/office/drawing/2014/main" id="{88C79EB7-CF84-440D-0B06-8BB5F33F23ED}"/>
              </a:ext>
            </a:extLst>
          </p:cNvPr>
          <p:cNvSpPr>
            <a:spLocks noGrp="1" noChangeArrowheads="1"/>
          </p:cNvSpPr>
          <p:nvPr>
            <p:ph idx="1"/>
          </p:nvPr>
        </p:nvSpPr>
        <p:spPr/>
        <p:txBody>
          <a:bodyPr/>
          <a:lstStyle/>
          <a:p>
            <a:pPr eaLnBrk="1" hangingPunct="1">
              <a:buFont typeface="Wingdings" pitchFamily="2" charset="2"/>
              <a:buChar char="n"/>
            </a:pPr>
            <a:r>
              <a:rPr lang="en-US" altLang="en-US" sz="2800"/>
              <a:t>The opening of the new Denver Airport was delayed for almost one year in 1994!</a:t>
            </a:r>
          </a:p>
          <a:p>
            <a:pPr eaLnBrk="1" hangingPunct="1">
              <a:buFont typeface="Wingdings" pitchFamily="2" charset="2"/>
              <a:buChar char="n"/>
            </a:pPr>
            <a:endParaRPr lang="en-US" altLang="en-US" sz="2800"/>
          </a:p>
          <a:p>
            <a:pPr lvl="1" eaLnBrk="1" hangingPunct="1"/>
            <a:r>
              <a:rPr lang="en-US" altLang="en-US" sz="2400"/>
              <a:t>The software which handled the routing of luggage from the gates to the various luggage carousels was so complex that it could not be fixed in time for the opening and the airport was two large to operate without it</a:t>
            </a:r>
          </a:p>
          <a:p>
            <a:pPr lvl="1" eaLnBrk="1" hangingPunct="1"/>
            <a:endParaRPr lang="en-US" altLang="en-US" sz="2400"/>
          </a:p>
          <a:p>
            <a:pPr lvl="1" eaLnBrk="1" hangingPunct="1"/>
            <a:r>
              <a:rPr lang="en-US" altLang="en-US" sz="2400"/>
              <a:t>The delay in opening cost over $1Million per day!</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1682" name="Rectangle 4">
            <a:extLst>
              <a:ext uri="{FF2B5EF4-FFF2-40B4-BE49-F238E27FC236}">
                <a16:creationId xmlns:a16="http://schemas.microsoft.com/office/drawing/2014/main" id="{8910FD7B-4F53-791B-3771-10CAE344C884}"/>
              </a:ext>
            </a:extLst>
          </p:cNvPr>
          <p:cNvSpPr>
            <a:spLocks noGrp="1" noChangeArrowheads="1"/>
          </p:cNvSpPr>
          <p:nvPr>
            <p:ph type="title"/>
          </p:nvPr>
        </p:nvSpPr>
        <p:spPr/>
        <p:txBody>
          <a:bodyPr/>
          <a:lstStyle/>
          <a:p>
            <a:pPr eaLnBrk="1" hangingPunct="1"/>
            <a:r>
              <a:rPr lang="en-US" altLang="en-US"/>
              <a:t>Quoted from the morning news</a:t>
            </a:r>
          </a:p>
        </p:txBody>
      </p:sp>
      <p:sp>
        <p:nvSpPr>
          <p:cNvPr id="71683" name="Rectangle 5">
            <a:extLst>
              <a:ext uri="{FF2B5EF4-FFF2-40B4-BE49-F238E27FC236}">
                <a16:creationId xmlns:a16="http://schemas.microsoft.com/office/drawing/2014/main" id="{ED08A993-3DE6-1FCF-DF71-3BD72E6B0405}"/>
              </a:ext>
            </a:extLst>
          </p:cNvPr>
          <p:cNvSpPr>
            <a:spLocks noChangeArrowheads="1"/>
          </p:cNvSpPr>
          <p:nvPr/>
        </p:nvSpPr>
        <p:spPr bwMode="auto">
          <a:xfrm>
            <a:off x="-12420600" y="3587750"/>
            <a:ext cx="3505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Times New Roman" panose="02020603050405020304" pitchFamily="18" charset="0"/>
                <a:ea typeface="ＭＳ Ｐゴシック" panose="020B0600070205080204" pitchFamily="34" charset="-128"/>
              </a:rPr>
              <a:t>Today's</a:t>
            </a:r>
            <a:endParaRPr lang="en-US" altLang="en-US" sz="2000">
              <a:latin typeface="Times New Roman" panose="02020603050405020304" pitchFamily="18" charset="0"/>
              <a:ea typeface="ＭＳ Ｐゴシック" panose="020B0600070205080204" pitchFamily="34" charset="-128"/>
            </a:endParaRPr>
          </a:p>
        </p:txBody>
      </p:sp>
      <p:sp>
        <p:nvSpPr>
          <p:cNvPr id="71684" name="Rectangle 6">
            <a:extLst>
              <a:ext uri="{FF2B5EF4-FFF2-40B4-BE49-F238E27FC236}">
                <a16:creationId xmlns:a16="http://schemas.microsoft.com/office/drawing/2014/main" id="{CA19DD27-68FC-197D-169F-5985CA6229D6}"/>
              </a:ext>
            </a:extLst>
          </p:cNvPr>
          <p:cNvSpPr>
            <a:spLocks noChangeArrowheads="1"/>
          </p:cNvSpPr>
          <p:nvPr/>
        </p:nvSpPr>
        <p:spPr bwMode="auto">
          <a:xfrm>
            <a:off x="1447800" y="1905000"/>
            <a:ext cx="7162800"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Times New Roman" panose="02020603050405020304" pitchFamily="18" charset="0"/>
                <a:ea typeface="ＭＳ Ｐゴシック" panose="020B0600070205080204" pitchFamily="34" charset="-128"/>
              </a:rPr>
              <a:t>The morning news reported that the opening of Denver's new international airport would be delayed indefinitely until problems with the automated baggage handling system are fixed.</a:t>
            </a:r>
          </a:p>
          <a:p>
            <a:pPr eaLnBrk="1" hangingPunct="1"/>
            <a:endParaRPr lang="en-US" altLang="en-US" sz="2800">
              <a:latin typeface="Times New Roman" panose="02020603050405020304" pitchFamily="18" charset="0"/>
              <a:ea typeface="ＭＳ Ｐゴシック" panose="020B0600070205080204" pitchFamily="34" charset="-128"/>
            </a:endParaRPr>
          </a:p>
          <a:p>
            <a:pPr eaLnBrk="1" hangingPunct="1"/>
            <a:r>
              <a:rPr lang="en-US" altLang="en-US" sz="2800">
                <a:latin typeface="Times New Roman" panose="02020603050405020304" pitchFamily="18" charset="0"/>
                <a:ea typeface="ＭＳ Ｐゴシック" panose="020B0600070205080204" pitchFamily="34" charset="-128"/>
              </a:rPr>
              <a:t> While the video showed the machinery shredding open suitcases and throwing clothing all over the floor, the voice over of the airport director stated, "We think it's mostly a software problem."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3730" name="Title 1">
            <a:extLst>
              <a:ext uri="{FF2B5EF4-FFF2-40B4-BE49-F238E27FC236}">
                <a16:creationId xmlns:a16="http://schemas.microsoft.com/office/drawing/2014/main" id="{857908BE-3F60-F2D7-97A1-DF4EA2C89EFF}"/>
              </a:ext>
            </a:extLst>
          </p:cNvPr>
          <p:cNvSpPr>
            <a:spLocks noGrp="1" noChangeArrowheads="1"/>
          </p:cNvSpPr>
          <p:nvPr>
            <p:ph type="title"/>
          </p:nvPr>
        </p:nvSpPr>
        <p:spPr/>
        <p:txBody>
          <a:bodyPr/>
          <a:lstStyle/>
          <a:p>
            <a:pPr eaLnBrk="1" hangingPunct="1"/>
            <a:r>
              <a:rPr lang="en-US" altLang="en-US" sz="2800"/>
              <a:t>Even 120 Computers couldn’t figure this out!</a:t>
            </a:r>
            <a:br>
              <a:rPr lang="en-US" altLang="en-US" sz="2800"/>
            </a:br>
            <a:r>
              <a:rPr lang="en-US" altLang="en-US" sz="2800"/>
              <a:t>A small portion of the Denver Conveyer System</a:t>
            </a:r>
          </a:p>
        </p:txBody>
      </p:sp>
      <p:graphicFrame>
        <p:nvGraphicFramePr>
          <p:cNvPr id="73731" name="Object 2">
            <a:extLst>
              <a:ext uri="{FF2B5EF4-FFF2-40B4-BE49-F238E27FC236}">
                <a16:creationId xmlns:a16="http://schemas.microsoft.com/office/drawing/2014/main" id="{BBCA9002-8B16-85D3-7BE9-4F172F38A053}"/>
              </a:ext>
            </a:extLst>
          </p:cNvPr>
          <p:cNvGraphicFramePr>
            <a:graphicFrameLocks noChangeAspect="1"/>
          </p:cNvGraphicFramePr>
          <p:nvPr/>
        </p:nvGraphicFramePr>
        <p:xfrm>
          <a:off x="533400" y="1981200"/>
          <a:ext cx="8010525" cy="4635500"/>
        </p:xfrm>
        <a:graphic>
          <a:graphicData uri="http://schemas.openxmlformats.org/presentationml/2006/ole">
            <mc:AlternateContent xmlns:mc="http://schemas.openxmlformats.org/markup-compatibility/2006">
              <mc:Choice xmlns:v="urn:schemas-microsoft-com:vml" Requires="v">
                <p:oleObj name="Document" r:id="rId3" imgW="21945600" imgH="12700000" progId="Word.Document.12">
                  <p:embed/>
                </p:oleObj>
              </mc:Choice>
              <mc:Fallback>
                <p:oleObj name="Document" r:id="rId3" imgW="21945600" imgH="12700000" progId="Word.Document.12">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1981200"/>
                        <a:ext cx="8010525" cy="46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2A0D0744-EAC9-07D0-18D8-C0DB45F649BD}"/>
              </a:ext>
            </a:extLst>
          </p:cNvPr>
          <p:cNvSpPr>
            <a:spLocks noGrp="1" noChangeArrowheads="1"/>
          </p:cNvSpPr>
          <p:nvPr>
            <p:ph type="title"/>
          </p:nvPr>
        </p:nvSpPr>
        <p:spPr/>
        <p:txBody>
          <a:bodyPr/>
          <a:lstStyle/>
          <a:p>
            <a:pPr eaLnBrk="1" hangingPunct="1"/>
            <a:r>
              <a:rPr lang="en-US" altLang="en-US"/>
              <a:t>Complexity</a:t>
            </a:r>
          </a:p>
        </p:txBody>
      </p:sp>
      <p:sp>
        <p:nvSpPr>
          <p:cNvPr id="76803" name="Rectangle 3">
            <a:extLst>
              <a:ext uri="{FF2B5EF4-FFF2-40B4-BE49-F238E27FC236}">
                <a16:creationId xmlns:a16="http://schemas.microsoft.com/office/drawing/2014/main" id="{83375974-618C-D7C4-C161-40558CA483FD}"/>
              </a:ext>
            </a:extLst>
          </p:cNvPr>
          <p:cNvSpPr>
            <a:spLocks noGrp="1" noChangeArrowheads="1"/>
          </p:cNvSpPr>
          <p:nvPr>
            <p:ph idx="1"/>
          </p:nvPr>
        </p:nvSpPr>
        <p:spPr>
          <a:xfrm>
            <a:off x="457200" y="1600200"/>
            <a:ext cx="8229600" cy="4876800"/>
          </a:xfrm>
        </p:spPr>
        <p:txBody>
          <a:bodyPr/>
          <a:lstStyle/>
          <a:p>
            <a:pPr eaLnBrk="1" hangingPunct="1">
              <a:lnSpc>
                <a:spcPct val="80000"/>
              </a:lnSpc>
              <a:buFont typeface="Wingdings" pitchFamily="2" charset="2"/>
              <a:buChar char="n"/>
            </a:pPr>
            <a:r>
              <a:rPr lang="en-US" altLang="en-US" sz="2800"/>
              <a:t>Software is becoming more complex as we attempt to solve more complex  and difficult problems</a:t>
            </a:r>
          </a:p>
          <a:p>
            <a:pPr eaLnBrk="1" hangingPunct="1">
              <a:lnSpc>
                <a:spcPct val="80000"/>
              </a:lnSpc>
              <a:buFont typeface="Wingdings" pitchFamily="2" charset="2"/>
              <a:buNone/>
            </a:pPr>
            <a:endParaRPr lang="en-US" altLang="en-US" sz="2800"/>
          </a:p>
          <a:p>
            <a:pPr eaLnBrk="1" hangingPunct="1">
              <a:lnSpc>
                <a:spcPct val="80000"/>
              </a:lnSpc>
              <a:buFont typeface="Wingdings" pitchFamily="2" charset="2"/>
              <a:buChar char="n"/>
            </a:pPr>
            <a:r>
              <a:rPr lang="en-US" altLang="en-US" sz="2800"/>
              <a:t>Managing complexity is a huge problem in software reliability and cost</a:t>
            </a:r>
          </a:p>
          <a:p>
            <a:pPr eaLnBrk="1" hangingPunct="1">
              <a:lnSpc>
                <a:spcPct val="80000"/>
              </a:lnSpc>
              <a:buFont typeface="Wingdings" pitchFamily="2" charset="2"/>
              <a:buNone/>
            </a:pPr>
            <a:endParaRPr lang="en-US" altLang="en-US" sz="2800"/>
          </a:p>
          <a:p>
            <a:pPr eaLnBrk="1" hangingPunct="1">
              <a:lnSpc>
                <a:spcPct val="80000"/>
              </a:lnSpc>
              <a:buFont typeface="Wingdings" pitchFamily="2" charset="2"/>
              <a:buChar char="n"/>
            </a:pPr>
            <a:r>
              <a:rPr lang="en-US" altLang="en-US" sz="2800"/>
              <a:t>The problem is getting worse, not better as reflected in industry software issues worldwide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8850" name="Rectangle 4">
            <a:extLst>
              <a:ext uri="{FF2B5EF4-FFF2-40B4-BE49-F238E27FC236}">
                <a16:creationId xmlns:a16="http://schemas.microsoft.com/office/drawing/2014/main" id="{EF784C80-D502-7C8F-A849-2047AE9A5611}"/>
              </a:ext>
            </a:extLst>
          </p:cNvPr>
          <p:cNvSpPr>
            <a:spLocks noGrp="1" noChangeArrowheads="1"/>
          </p:cNvSpPr>
          <p:nvPr>
            <p:ph type="ctrTitle"/>
          </p:nvPr>
        </p:nvSpPr>
        <p:spPr>
          <a:xfrm>
            <a:off x="685800" y="0"/>
            <a:ext cx="7772400" cy="6858000"/>
          </a:xfrm>
        </p:spPr>
        <p:txBody>
          <a:bodyPr/>
          <a:lstStyle/>
          <a:p>
            <a:pPr eaLnBrk="1" hangingPunct="1"/>
            <a:endParaRPr lang="en-US" altLang="en-US"/>
          </a:p>
        </p:txBody>
      </p:sp>
      <p:sp>
        <p:nvSpPr>
          <p:cNvPr id="108549" name="Rectangle 5">
            <a:extLst>
              <a:ext uri="{FF2B5EF4-FFF2-40B4-BE49-F238E27FC236}">
                <a16:creationId xmlns:a16="http://schemas.microsoft.com/office/drawing/2014/main" id="{FBE90537-2902-EEE5-F1D9-49D39C99A091}"/>
              </a:ext>
            </a:extLst>
          </p:cNvPr>
          <p:cNvSpPr>
            <a:spLocks noGrp="1" noChangeArrowheads="1"/>
          </p:cNvSpPr>
          <p:nvPr>
            <p:ph type="subTitle" idx="1"/>
          </p:nvPr>
        </p:nvSpPr>
        <p:spPr>
          <a:xfrm flipV="1">
            <a:off x="1371600" y="5638800"/>
            <a:ext cx="46038" cy="76200"/>
          </a:xfrm>
        </p:spPr>
        <p:txBody>
          <a:bodyPr rtlCol="0">
            <a:normAutofit fontScale="25000" lnSpcReduction="20000"/>
          </a:bodyPr>
          <a:lstStyle/>
          <a:p>
            <a:pPr eaLnBrk="1" fontAlgn="auto" hangingPunct="1">
              <a:spcAft>
                <a:spcPts val="0"/>
              </a:spcAft>
              <a:defRPr/>
            </a:pPr>
            <a:endParaRPr lang="en-US" dirty="0"/>
          </a:p>
        </p:txBody>
      </p:sp>
      <p:sp>
        <p:nvSpPr>
          <p:cNvPr id="4" name="Rectangle 4">
            <a:extLst>
              <a:ext uri="{FF2B5EF4-FFF2-40B4-BE49-F238E27FC236}">
                <a16:creationId xmlns:a16="http://schemas.microsoft.com/office/drawing/2014/main" id="{8B79B691-44AD-6EA3-A155-7452B41CCA69}"/>
              </a:ext>
            </a:extLst>
          </p:cNvPr>
          <p:cNvSpPr txBox="1">
            <a:spLocks noChangeArrowheads="1"/>
          </p:cNvSpPr>
          <p:nvPr/>
        </p:nvSpPr>
        <p:spPr bwMode="auto">
          <a:xfrm>
            <a:off x="609600" y="228600"/>
            <a:ext cx="8229600" cy="636588"/>
          </a:xfrm>
          <a:prstGeom prst="rect">
            <a:avLst/>
          </a:prstGeom>
          <a:noFill/>
          <a:ln>
            <a:noFill/>
          </a:ln>
          <a:effectLst/>
        </p:spPr>
        <p:txBody>
          <a:bodyPr anchor="b" anchorCtr="1"/>
          <a:lstStyle>
            <a:lvl1pPr eaLnBrk="0" hangingPunct="0">
              <a:defRPr sz="2400">
                <a:solidFill>
                  <a:schemeClr val="tx1"/>
                </a:solidFill>
                <a:latin typeface="Verdana" charset="0"/>
                <a:ea typeface="ＭＳ Ｐゴシック" charset="-128"/>
              </a:defRPr>
            </a:lvl1pPr>
            <a:lvl2pPr marL="742950" indent="-285750" eaLnBrk="0" hangingPunct="0">
              <a:defRPr sz="2400">
                <a:solidFill>
                  <a:schemeClr val="tx1"/>
                </a:solidFill>
                <a:latin typeface="Verdana" charset="0"/>
                <a:ea typeface="ＭＳ Ｐゴシック" charset="-128"/>
              </a:defRPr>
            </a:lvl2pPr>
            <a:lvl3pPr marL="1143000" indent="-228600" eaLnBrk="0" hangingPunct="0">
              <a:defRPr sz="2400">
                <a:solidFill>
                  <a:schemeClr val="tx1"/>
                </a:solidFill>
                <a:latin typeface="Verdana" charset="0"/>
                <a:ea typeface="ＭＳ Ｐゴシック" charset="-128"/>
              </a:defRPr>
            </a:lvl3pPr>
            <a:lvl4pPr marL="1600200" indent="-228600" eaLnBrk="0" hangingPunct="0">
              <a:defRPr sz="2400">
                <a:solidFill>
                  <a:schemeClr val="tx1"/>
                </a:solidFill>
                <a:latin typeface="Verdana" charset="0"/>
                <a:ea typeface="ＭＳ Ｐゴシック" charset="-128"/>
              </a:defRPr>
            </a:lvl4pPr>
            <a:lvl5pPr marL="2057400" indent="-228600" eaLnBrk="0" hangingPunct="0">
              <a:defRPr sz="2400">
                <a:solidFill>
                  <a:schemeClr val="tx1"/>
                </a:solidFill>
                <a:latin typeface="Verdana" charset="0"/>
                <a:ea typeface="ＭＳ Ｐゴシック" charset="-128"/>
              </a:defRPr>
            </a:lvl5pPr>
            <a:lvl6pPr marL="2514600" indent="-228600" eaLnBrk="0" fontAlgn="base" hangingPunct="0">
              <a:spcBef>
                <a:spcPct val="0"/>
              </a:spcBef>
              <a:spcAft>
                <a:spcPct val="0"/>
              </a:spcAft>
              <a:defRPr sz="2400">
                <a:solidFill>
                  <a:schemeClr val="tx1"/>
                </a:solidFill>
                <a:latin typeface="Verdana" charset="0"/>
                <a:ea typeface="ＭＳ Ｐゴシック" charset="-128"/>
              </a:defRPr>
            </a:lvl6pPr>
            <a:lvl7pPr marL="2971800" indent="-228600" eaLnBrk="0" fontAlgn="base" hangingPunct="0">
              <a:spcBef>
                <a:spcPct val="0"/>
              </a:spcBef>
              <a:spcAft>
                <a:spcPct val="0"/>
              </a:spcAft>
              <a:defRPr sz="2400">
                <a:solidFill>
                  <a:schemeClr val="tx1"/>
                </a:solidFill>
                <a:latin typeface="Verdana" charset="0"/>
                <a:ea typeface="ＭＳ Ｐゴシック" charset="-128"/>
              </a:defRPr>
            </a:lvl7pPr>
            <a:lvl8pPr marL="3429000" indent="-228600" eaLnBrk="0" fontAlgn="base" hangingPunct="0">
              <a:spcBef>
                <a:spcPct val="0"/>
              </a:spcBef>
              <a:spcAft>
                <a:spcPct val="0"/>
              </a:spcAft>
              <a:defRPr sz="2400">
                <a:solidFill>
                  <a:schemeClr val="tx1"/>
                </a:solidFill>
                <a:latin typeface="Verdana" charset="0"/>
                <a:ea typeface="ＭＳ Ｐゴシック" charset="-128"/>
              </a:defRPr>
            </a:lvl8pPr>
            <a:lvl9pPr marL="3886200" indent="-228600" eaLnBrk="0" fontAlgn="base" hangingPunct="0">
              <a:spcBef>
                <a:spcPct val="0"/>
              </a:spcBef>
              <a:spcAft>
                <a:spcPct val="0"/>
              </a:spcAft>
              <a:defRPr sz="2400">
                <a:solidFill>
                  <a:schemeClr val="tx1"/>
                </a:solidFill>
                <a:latin typeface="Verdana" charset="0"/>
                <a:ea typeface="ＭＳ Ｐゴシック" charset="-128"/>
              </a:defRPr>
            </a:lvl9pPr>
          </a:lstStyle>
          <a:p>
            <a:pPr algn="ctr" eaLnBrk="1" fontAlgn="auto" hangingPunct="1">
              <a:spcBef>
                <a:spcPts val="0"/>
              </a:spcBef>
              <a:spcAft>
                <a:spcPts val="0"/>
              </a:spcAft>
              <a:defRPr/>
            </a:pPr>
            <a:r>
              <a:rPr lang="en-US" altLang="en-US" sz="4000">
                <a:solidFill>
                  <a:schemeClr val="tx2"/>
                </a:solidFill>
                <a:effectLst>
                  <a:outerShdw blurRad="38100" dist="38100" dir="2700000" algn="tl">
                    <a:srgbClr val="000000"/>
                  </a:outerShdw>
                </a:effectLst>
                <a:latin typeface="Arial" charset="0"/>
              </a:rPr>
              <a:t>Cases in Complexity</a:t>
            </a:r>
          </a:p>
        </p:txBody>
      </p:sp>
      <p:pic>
        <p:nvPicPr>
          <p:cNvPr id="78853" name="Picture 6" descr="225px-Fred_Brooks">
            <a:hlinkClick r:id="rId4"/>
            <a:extLst>
              <a:ext uri="{FF2B5EF4-FFF2-40B4-BE49-F238E27FC236}">
                <a16:creationId xmlns:a16="http://schemas.microsoft.com/office/drawing/2014/main" id="{39FA6EA5-28EA-EC63-ECB4-912C7A2369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1752600"/>
            <a:ext cx="2143125" cy="321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54" name="Text Box 7">
            <a:extLst>
              <a:ext uri="{FF2B5EF4-FFF2-40B4-BE49-F238E27FC236}">
                <a16:creationId xmlns:a16="http://schemas.microsoft.com/office/drawing/2014/main" id="{7838936D-E47A-BE52-D8BA-9590941A0703}"/>
              </a:ext>
            </a:extLst>
          </p:cNvPr>
          <p:cNvSpPr txBox="1">
            <a:spLocks noChangeArrowheads="1"/>
          </p:cNvSpPr>
          <p:nvPr/>
        </p:nvSpPr>
        <p:spPr bwMode="auto">
          <a:xfrm>
            <a:off x="838200" y="1066800"/>
            <a:ext cx="5486400"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Fred Brooks : Former IBM 360 Development Manager</a:t>
            </a:r>
          </a:p>
          <a:p>
            <a:pPr eaLnBrk="1" hangingPunct="1">
              <a:spcBef>
                <a:spcPct val="50000"/>
              </a:spcBef>
            </a:pPr>
            <a:endParaRPr lang="en-US" altLang="en-US" sz="2000" dirty="0">
              <a:latin typeface="Verdana" panose="020B0604030504040204" pitchFamily="34" charset="0"/>
              <a:ea typeface="ＭＳ Ｐゴシック" panose="020B0600070205080204" pitchFamily="34" charset="-128"/>
              <a:cs typeface="Arial" panose="020B0604020202020204" pitchFamily="34" charset="0"/>
            </a:endParaRPr>
          </a:p>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Wrote the famous </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The Mythical Man Month</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 about the trials and tribulations of writing the Operating System for the IBM 360 in the 1960</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s, at that time the most ambitious software project ever undertaken</a:t>
            </a:r>
          </a:p>
          <a:p>
            <a:pPr eaLnBrk="1" hangingPunct="1">
              <a:spcBef>
                <a:spcPct val="50000"/>
              </a:spcBef>
            </a:pPr>
            <a:endParaRPr lang="en-US" altLang="ja-JP" sz="2000" dirty="0">
              <a:latin typeface="Verdana" panose="020B0604030504040204" pitchFamily="34" charset="0"/>
              <a:ea typeface="ＭＳ Ｐゴシック" panose="020B0600070205080204" pitchFamily="34" charset="-128"/>
              <a:cs typeface="Arial" panose="020B0604020202020204" pitchFamily="34" charset="0"/>
            </a:endParaRPr>
          </a:p>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Brook</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s Law - Adding more people to a late software project only makes it later.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B4ACE9E2-D016-18CB-41EA-E78788D48F13}"/>
              </a:ext>
            </a:extLst>
          </p:cNvPr>
          <p:cNvSpPr>
            <a:spLocks noGrp="1" noChangeArrowheads="1"/>
          </p:cNvSpPr>
          <p:nvPr>
            <p:ph type="title"/>
          </p:nvPr>
        </p:nvSpPr>
        <p:spPr/>
        <p:txBody>
          <a:bodyPr/>
          <a:lstStyle/>
          <a:p>
            <a:pPr eaLnBrk="1" hangingPunct="1"/>
            <a:r>
              <a:rPr lang="en-US" altLang="en-US"/>
              <a:t>The Uber Stack</a:t>
            </a:r>
          </a:p>
        </p:txBody>
      </p:sp>
      <p:sp>
        <p:nvSpPr>
          <p:cNvPr id="20483" name="Slide Number Placeholder 3">
            <a:extLst>
              <a:ext uri="{FF2B5EF4-FFF2-40B4-BE49-F238E27FC236}">
                <a16:creationId xmlns:a16="http://schemas.microsoft.com/office/drawing/2014/main" id="{08BDA6D2-060A-1208-C49A-73992D6E13CB}"/>
              </a:ext>
            </a:extLst>
          </p:cNvPr>
          <p:cNvSpPr>
            <a:spLocks noGrp="1" noChangeArrowheads="1"/>
          </p:cNvSpPr>
          <p:nvPr>
            <p:ph type="sldNum" sz="quarter" idx="12"/>
          </p:nvPr>
        </p:nvSpPr>
        <p:spPr bwMode="auto">
          <a:xfrm>
            <a:off x="990600" y="6096000"/>
            <a:ext cx="746760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7575">
              <a:defRPr>
                <a:solidFill>
                  <a:schemeClr val="tx1"/>
                </a:solidFill>
                <a:latin typeface="Calibri" panose="020F0502020204030204" pitchFamily="34" charset="0"/>
              </a:defRPr>
            </a:lvl1pPr>
            <a:lvl2pPr marL="742950" indent="-285750" defTabSz="917575">
              <a:defRPr>
                <a:solidFill>
                  <a:schemeClr val="tx1"/>
                </a:solidFill>
                <a:latin typeface="Calibri" panose="020F0502020204030204" pitchFamily="34" charset="0"/>
              </a:defRPr>
            </a:lvl2pPr>
            <a:lvl3pPr marL="1143000" indent="-228600" defTabSz="917575">
              <a:defRPr>
                <a:solidFill>
                  <a:schemeClr val="tx1"/>
                </a:solidFill>
                <a:latin typeface="Calibri" panose="020F0502020204030204" pitchFamily="34" charset="0"/>
              </a:defRPr>
            </a:lvl3pPr>
            <a:lvl4pPr marL="1600200" indent="-228600" defTabSz="917575">
              <a:defRPr>
                <a:solidFill>
                  <a:schemeClr val="tx1"/>
                </a:solidFill>
                <a:latin typeface="Calibri" panose="020F0502020204030204" pitchFamily="34" charset="0"/>
              </a:defRPr>
            </a:lvl4pPr>
            <a:lvl5pPr marL="2057400" indent="-228600" defTabSz="917575">
              <a:defRPr>
                <a:solidFill>
                  <a:schemeClr val="tx1"/>
                </a:solidFill>
                <a:latin typeface="Calibri" panose="020F0502020204030204" pitchFamily="34" charset="0"/>
              </a:defRPr>
            </a:lvl5pPr>
            <a:lvl6pPr marL="2514600" indent="-228600" defTabSz="917575" eaLnBrk="0" fontAlgn="base" hangingPunct="0">
              <a:spcBef>
                <a:spcPct val="0"/>
              </a:spcBef>
              <a:spcAft>
                <a:spcPct val="0"/>
              </a:spcAft>
              <a:defRPr>
                <a:solidFill>
                  <a:schemeClr val="tx1"/>
                </a:solidFill>
                <a:latin typeface="Calibri" panose="020F0502020204030204" pitchFamily="34" charset="0"/>
              </a:defRPr>
            </a:lvl6pPr>
            <a:lvl7pPr marL="2971800" indent="-228600" defTabSz="917575" eaLnBrk="0" fontAlgn="base" hangingPunct="0">
              <a:spcBef>
                <a:spcPct val="0"/>
              </a:spcBef>
              <a:spcAft>
                <a:spcPct val="0"/>
              </a:spcAft>
              <a:defRPr>
                <a:solidFill>
                  <a:schemeClr val="tx1"/>
                </a:solidFill>
                <a:latin typeface="Calibri" panose="020F0502020204030204" pitchFamily="34" charset="0"/>
              </a:defRPr>
            </a:lvl7pPr>
            <a:lvl8pPr marL="3429000" indent="-228600" defTabSz="917575" eaLnBrk="0" fontAlgn="base" hangingPunct="0">
              <a:spcBef>
                <a:spcPct val="0"/>
              </a:spcBef>
              <a:spcAft>
                <a:spcPct val="0"/>
              </a:spcAft>
              <a:defRPr>
                <a:solidFill>
                  <a:schemeClr val="tx1"/>
                </a:solidFill>
                <a:latin typeface="Calibri" panose="020F0502020204030204" pitchFamily="34" charset="0"/>
              </a:defRPr>
            </a:lvl8pPr>
            <a:lvl9pPr marL="3886200" indent="-228600" defTabSz="917575" eaLnBrk="0" fontAlgn="base" hangingPunct="0">
              <a:spcBef>
                <a:spcPct val="0"/>
              </a:spcBef>
              <a:spcAft>
                <a:spcPct val="0"/>
              </a:spcAft>
              <a:defRPr>
                <a:solidFill>
                  <a:schemeClr val="tx1"/>
                </a:solidFill>
                <a:latin typeface="Calibri" panose="020F0502020204030204" pitchFamily="34" charset="0"/>
              </a:defRPr>
            </a:lvl9pPr>
          </a:lstStyle>
          <a:p>
            <a:pPr algn="l"/>
            <a:r>
              <a:rPr lang="en-US" altLang="en-US" sz="2800">
                <a:latin typeface="Verdana" panose="020B0604030504040204" pitchFamily="34" charset="0"/>
                <a:ea typeface="ＭＳ Ｐゴシック" panose="020B0600070205080204" pitchFamily="34" charset="-128"/>
              </a:rPr>
              <a:t>This is what computers are made of!</a:t>
            </a:r>
          </a:p>
        </p:txBody>
      </p:sp>
      <p:graphicFrame>
        <p:nvGraphicFramePr>
          <p:cNvPr id="254077" name="Group 125">
            <a:extLst>
              <a:ext uri="{FF2B5EF4-FFF2-40B4-BE49-F238E27FC236}">
                <a16:creationId xmlns:a16="http://schemas.microsoft.com/office/drawing/2014/main" id="{15BBE0F8-B6EB-E344-C2B5-34C40030A9C4}"/>
              </a:ext>
            </a:extLst>
          </p:cNvPr>
          <p:cNvGraphicFramePr>
            <a:graphicFrameLocks noGrp="1"/>
          </p:cNvGraphicFramePr>
          <p:nvPr/>
        </p:nvGraphicFramePr>
        <p:xfrm>
          <a:off x="889000" y="1547813"/>
          <a:ext cx="7467600" cy="4503736"/>
        </p:xfrm>
        <a:graphic>
          <a:graphicData uri="http://schemas.openxmlformats.org/drawingml/2006/table">
            <a:tbl>
              <a:tblPr/>
              <a:tblGrid>
                <a:gridCol w="1866900">
                  <a:extLst>
                    <a:ext uri="{9D8B030D-6E8A-4147-A177-3AD203B41FA5}">
                      <a16:colId xmlns:a16="http://schemas.microsoft.com/office/drawing/2014/main" val="20000"/>
                    </a:ext>
                  </a:extLst>
                </a:gridCol>
                <a:gridCol w="1866900">
                  <a:extLst>
                    <a:ext uri="{9D8B030D-6E8A-4147-A177-3AD203B41FA5}">
                      <a16:colId xmlns:a16="http://schemas.microsoft.com/office/drawing/2014/main" val="20001"/>
                    </a:ext>
                  </a:extLst>
                </a:gridCol>
                <a:gridCol w="1866900">
                  <a:extLst>
                    <a:ext uri="{9D8B030D-6E8A-4147-A177-3AD203B41FA5}">
                      <a16:colId xmlns:a16="http://schemas.microsoft.com/office/drawing/2014/main" val="20002"/>
                    </a:ext>
                  </a:extLst>
                </a:gridCol>
                <a:gridCol w="1866900">
                  <a:extLst>
                    <a:ext uri="{9D8B030D-6E8A-4147-A177-3AD203B41FA5}">
                      <a16:colId xmlns:a16="http://schemas.microsoft.com/office/drawing/2014/main" val="20003"/>
                    </a:ext>
                  </a:extLst>
                </a:gridCol>
              </a:tblGrid>
              <a:tr h="1119017">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Applications Software</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18132">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Middleware</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80936">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Operating Systems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580936">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Computers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80936">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chemeClr val="bg1"/>
                          </a:solidFill>
                          <a:effectLst/>
                          <a:latin typeface="Arial" charset="0"/>
                          <a:ea typeface="ＭＳ Ｐゴシック" charset="-128"/>
                        </a:rPr>
                        <a:t>Processors</a:t>
                      </a:r>
                    </a:p>
                  </a:txBody>
                  <a:tcPr marL="0" marR="0" marT="45706" marB="45706"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chemeClr val="bg1"/>
                          </a:solidFill>
                          <a:effectLst/>
                          <a:latin typeface="Arial" charset="0"/>
                          <a:ea typeface="ＭＳ Ｐゴシック" charset="-128"/>
                        </a:rPr>
                        <a:t>Memories</a:t>
                      </a:r>
                      <a:endParaRPr kumimoji="0" lang="en-US" altLang="en-US" sz="28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1600" b="0" i="0" u="none" strike="noStrike" cap="none" normalizeH="0" baseline="0">
                          <a:ln>
                            <a:noFill/>
                          </a:ln>
                          <a:solidFill>
                            <a:schemeClr val="bg1"/>
                          </a:solidFill>
                          <a:effectLst/>
                          <a:latin typeface="Arial" charset="0"/>
                          <a:ea typeface="ＭＳ Ｐゴシック" charset="-128"/>
                        </a:rPr>
                        <a:t>Display Components</a:t>
                      </a:r>
                      <a:endParaRPr kumimoji="0" lang="en-US" altLang="en-US" sz="28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000" b="0" i="0" u="none" strike="noStrike" cap="none" normalizeH="0" baseline="0">
                          <a:ln>
                            <a:noFill/>
                          </a:ln>
                          <a:solidFill>
                            <a:schemeClr val="bg1"/>
                          </a:solidFill>
                          <a:effectLst/>
                          <a:latin typeface="Arial" charset="0"/>
                          <a:ea typeface="ＭＳ Ｐゴシック" charset="-128"/>
                        </a:rPr>
                        <a:t>Interconnects</a:t>
                      </a:r>
                      <a:endParaRPr kumimoji="0" lang="en-US" altLang="en-US" sz="24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extLst>
                  <a:ext uri="{0D108BD9-81ED-4DB2-BD59-A6C34878D82A}">
                    <a16:rowId xmlns:a16="http://schemas.microsoft.com/office/drawing/2014/main" val="10004"/>
                  </a:ext>
                </a:extLst>
              </a:tr>
              <a:tr h="579349">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Materials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544430">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Physics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16AA7A69-B65C-FED7-1E07-64F6881749CC}"/>
              </a:ext>
            </a:extLst>
          </p:cNvPr>
          <p:cNvSpPr>
            <a:spLocks noGrp="1" noChangeArrowheads="1"/>
          </p:cNvSpPr>
          <p:nvPr>
            <p:ph type="title"/>
          </p:nvPr>
        </p:nvSpPr>
        <p:spPr/>
        <p:txBody>
          <a:bodyPr/>
          <a:lstStyle/>
          <a:p>
            <a:pPr eaLnBrk="1" hangingPunct="1"/>
            <a:r>
              <a:rPr lang="en-US" altLang="en-US" sz="4000"/>
              <a:t>Some case studies in software disasters</a:t>
            </a:r>
          </a:p>
        </p:txBody>
      </p:sp>
      <p:sp>
        <p:nvSpPr>
          <p:cNvPr id="80899" name="Rectangle 3">
            <a:extLst>
              <a:ext uri="{FF2B5EF4-FFF2-40B4-BE49-F238E27FC236}">
                <a16:creationId xmlns:a16="http://schemas.microsoft.com/office/drawing/2014/main" id="{4EEF1EAB-7112-6AC2-1145-0CD447ADAD11}"/>
              </a:ext>
            </a:extLst>
          </p:cNvPr>
          <p:cNvSpPr>
            <a:spLocks noGrp="1" noChangeArrowheads="1"/>
          </p:cNvSpPr>
          <p:nvPr>
            <p:ph idx="1"/>
          </p:nvPr>
        </p:nvSpPr>
        <p:spPr/>
        <p:txBody>
          <a:bodyPr/>
          <a:lstStyle/>
          <a:p>
            <a:pPr eaLnBrk="1" hangingPunct="1">
              <a:buFont typeface="Wingdings" pitchFamily="2" charset="2"/>
              <a:buNone/>
            </a:pPr>
            <a:endParaRPr lang="en-US" altLang="en-US" sz="2800">
              <a:solidFill>
                <a:srgbClr val="FF0000"/>
              </a:solidFill>
              <a:hlinkClick r:id="rId4"/>
            </a:endParaRPr>
          </a:p>
          <a:p>
            <a:pPr eaLnBrk="1" hangingPunct="1">
              <a:buFont typeface="Wingdings" pitchFamily="2" charset="2"/>
              <a:buNone/>
            </a:pPr>
            <a:endParaRPr lang="en-US" altLang="en-US" sz="2800">
              <a:solidFill>
                <a:srgbClr val="FF0000"/>
              </a:solidFill>
              <a:hlinkClick r:id="rId4"/>
            </a:endParaRPr>
          </a:p>
          <a:p>
            <a:pPr eaLnBrk="1" hangingPunct="1">
              <a:buFont typeface="Wingdings" pitchFamily="2" charset="2"/>
              <a:buNone/>
            </a:pPr>
            <a:r>
              <a:rPr lang="en-US" altLang="en-US" sz="2800">
                <a:solidFill>
                  <a:srgbClr val="FF0000"/>
                </a:solidFill>
                <a:hlinkClick r:id="rId4"/>
              </a:rPr>
              <a:t>http://www.intertech.com/Blog/15-worst-computer-software-blunders/</a:t>
            </a: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p:txBody>
      </p:sp>
      <p:sp>
        <p:nvSpPr>
          <p:cNvPr id="80900" name="Text Box 4">
            <a:extLst>
              <a:ext uri="{FF2B5EF4-FFF2-40B4-BE49-F238E27FC236}">
                <a16:creationId xmlns:a16="http://schemas.microsoft.com/office/drawing/2014/main" id="{FC3A1040-CE9C-5602-E245-66A882E9D194}"/>
              </a:ext>
            </a:extLst>
          </p:cNvPr>
          <p:cNvSpPr txBox="1">
            <a:spLocks noChangeArrowheads="1"/>
          </p:cNvSpPr>
          <p:nvPr/>
        </p:nvSpPr>
        <p:spPr bwMode="auto">
          <a:xfrm>
            <a:off x="685800" y="4495800"/>
            <a:ext cx="77724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ja-JP" altLang="en-US" sz="2400" i="1">
                <a:latin typeface="Arial" panose="020B0604020202020204" pitchFamily="34" charset="0"/>
                <a:ea typeface="ＭＳ Ｐゴシック" panose="020B0600070205080204" pitchFamily="34" charset="-128"/>
                <a:cs typeface="Arial" panose="020B0604020202020204" pitchFamily="34" charset="0"/>
                <a:hlinkClick r:id="rId5"/>
              </a:rPr>
              <a:t>“</a:t>
            </a:r>
            <a:r>
              <a:rPr lang="en-US" altLang="ja-JP" sz="2400" i="1">
                <a:latin typeface="Verdana" panose="020B0604030504040204" pitchFamily="34" charset="0"/>
                <a:ea typeface="ＭＳ Ｐゴシック" panose="020B0600070205080204" pitchFamily="34" charset="-128"/>
                <a:cs typeface="Arial" panose="020B0604020202020204" pitchFamily="34" charset="0"/>
                <a:hlinkClick r:id="rId5"/>
              </a:rPr>
              <a:t>To err is human, but to really foul things up you need a computer.</a:t>
            </a:r>
            <a:r>
              <a:rPr lang="ja-JP" altLang="en-US" sz="2400" i="1">
                <a:latin typeface="Arial" panose="020B0604020202020204" pitchFamily="34" charset="0"/>
                <a:ea typeface="ＭＳ Ｐゴシック" panose="020B0600070205080204" pitchFamily="34" charset="-128"/>
                <a:cs typeface="Arial" panose="020B0604020202020204" pitchFamily="34" charset="0"/>
                <a:hlinkClick r:id="rId5"/>
              </a:rPr>
              <a:t>”</a:t>
            </a:r>
            <a:r>
              <a:rPr lang="en-US" altLang="ja-JP" sz="2400" i="1">
                <a:latin typeface="Verdana" panose="020B0604030504040204" pitchFamily="34" charset="0"/>
                <a:ea typeface="ＭＳ Ｐゴシック" panose="020B0600070205080204" pitchFamily="34" charset="-128"/>
                <a:cs typeface="Arial" panose="020B0604020202020204" pitchFamily="34" charset="0"/>
                <a:hlinkClick r:id="rId5"/>
              </a:rPr>
              <a:t>  –Paul Ehrlich</a:t>
            </a:r>
            <a:r>
              <a:rPr lang="en-US" altLang="ja-JP" sz="2400">
                <a:latin typeface="Verdana" panose="020B0604030504040204" pitchFamily="34" charset="0"/>
                <a:ea typeface="ＭＳ Ｐゴシック" panose="020B0600070205080204" pitchFamily="34" charset="-128"/>
                <a:cs typeface="Arial" panose="020B0604020202020204" pitchFamily="34" charset="0"/>
              </a:rPr>
              <a:t> </a:t>
            </a:r>
            <a:endParaRPr lang="en-US" altLang="en-US" sz="2400">
              <a:latin typeface="Verdana" panose="020B0604030504040204" pitchFamily="34" charset="0"/>
              <a:ea typeface="ＭＳ Ｐゴシック" panose="020B0600070205080204" pitchFamily="34" charset="-128"/>
              <a:cs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2946" name="Rectangle 4">
            <a:extLst>
              <a:ext uri="{FF2B5EF4-FFF2-40B4-BE49-F238E27FC236}">
                <a16:creationId xmlns:a16="http://schemas.microsoft.com/office/drawing/2014/main" id="{CE2EAADB-84DD-A88F-06B5-6DB6E85B3DE3}"/>
              </a:ext>
            </a:extLst>
          </p:cNvPr>
          <p:cNvSpPr>
            <a:spLocks noGrp="1" noChangeArrowheads="1"/>
          </p:cNvSpPr>
          <p:nvPr>
            <p:ph type="ctrTitle"/>
          </p:nvPr>
        </p:nvSpPr>
        <p:spPr/>
        <p:txBody>
          <a:bodyPr/>
          <a:lstStyle/>
          <a:p>
            <a:pPr eaLnBrk="1" hangingPunct="1"/>
            <a:r>
              <a:rPr lang="en-US" altLang="en-US"/>
              <a:t>So, Speaking of Complexity</a:t>
            </a:r>
          </a:p>
        </p:txBody>
      </p:sp>
      <p:sp>
        <p:nvSpPr>
          <p:cNvPr id="82947" name="Rectangle 5">
            <a:extLst>
              <a:ext uri="{FF2B5EF4-FFF2-40B4-BE49-F238E27FC236}">
                <a16:creationId xmlns:a16="http://schemas.microsoft.com/office/drawing/2014/main" id="{1A32F13F-517F-25C5-F791-9F6B77A009FC}"/>
              </a:ext>
            </a:extLst>
          </p:cNvPr>
          <p:cNvSpPr>
            <a:spLocks noGrp="1" noChangeArrowheads="1"/>
          </p:cNvSpPr>
          <p:nvPr>
            <p:ph type="subTitle" idx="1"/>
          </p:nvPr>
        </p:nvSpPr>
        <p:spPr/>
        <p:txBody>
          <a:bodyPr/>
          <a:lstStyle/>
          <a:p>
            <a:pPr eaLnBrk="1" hangingPunct="1"/>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FDBC46A0-E8E3-826A-9E6A-4B01C5407F4A}"/>
              </a:ext>
            </a:extLst>
          </p:cNvPr>
          <p:cNvSpPr>
            <a:spLocks noChangeArrowheads="1"/>
          </p:cNvSpPr>
          <p:nvPr/>
        </p:nvSpPr>
        <p:spPr bwMode="auto">
          <a:xfrm>
            <a:off x="1035050" y="4114800"/>
            <a:ext cx="6823075" cy="576263"/>
          </a:xfrm>
          <a:prstGeom prst="rect">
            <a:avLst/>
          </a:prstGeom>
          <a:noFill/>
          <a:ln>
            <a:noFill/>
          </a:ln>
          <a:effectLst/>
        </p:spPr>
        <p:txBody>
          <a:bodyPr wrap="none" lIns="90487" tIns="44450" rIns="90487" bIns="44450">
            <a:spAutoFit/>
          </a:bodyPr>
          <a:lstStyle>
            <a:lvl1pPr eaLnBrk="0" hangingPunct="0">
              <a:defRPr sz="2400">
                <a:solidFill>
                  <a:schemeClr val="tx1"/>
                </a:solidFill>
                <a:latin typeface="Verdana" charset="0"/>
                <a:ea typeface="ＭＳ Ｐゴシック" charset="-128"/>
              </a:defRPr>
            </a:lvl1pPr>
            <a:lvl2pPr marL="742950" indent="-285750" eaLnBrk="0" hangingPunct="0">
              <a:defRPr sz="2400">
                <a:solidFill>
                  <a:schemeClr val="tx1"/>
                </a:solidFill>
                <a:latin typeface="Verdana" charset="0"/>
                <a:ea typeface="ＭＳ Ｐゴシック" charset="-128"/>
              </a:defRPr>
            </a:lvl2pPr>
            <a:lvl3pPr marL="1143000" indent="-228600" eaLnBrk="0" hangingPunct="0">
              <a:defRPr sz="2400">
                <a:solidFill>
                  <a:schemeClr val="tx1"/>
                </a:solidFill>
                <a:latin typeface="Verdana" charset="0"/>
                <a:ea typeface="ＭＳ Ｐゴシック" charset="-128"/>
              </a:defRPr>
            </a:lvl3pPr>
            <a:lvl4pPr marL="1600200" indent="-228600" eaLnBrk="0" hangingPunct="0">
              <a:defRPr sz="2400">
                <a:solidFill>
                  <a:schemeClr val="tx1"/>
                </a:solidFill>
                <a:latin typeface="Verdana" charset="0"/>
                <a:ea typeface="ＭＳ Ｐゴシック" charset="-128"/>
              </a:defRPr>
            </a:lvl4pPr>
            <a:lvl5pPr marL="2057400" indent="-228600" eaLnBrk="0" hangingPunct="0">
              <a:defRPr sz="2400">
                <a:solidFill>
                  <a:schemeClr val="tx1"/>
                </a:solidFill>
                <a:latin typeface="Verdana" charset="0"/>
                <a:ea typeface="ＭＳ Ｐゴシック" charset="-128"/>
              </a:defRPr>
            </a:lvl5pPr>
            <a:lvl6pPr marL="2514600" indent="-228600" eaLnBrk="0" fontAlgn="base" hangingPunct="0">
              <a:spcBef>
                <a:spcPct val="0"/>
              </a:spcBef>
              <a:spcAft>
                <a:spcPct val="0"/>
              </a:spcAft>
              <a:defRPr sz="2400">
                <a:solidFill>
                  <a:schemeClr val="tx1"/>
                </a:solidFill>
                <a:latin typeface="Verdana" charset="0"/>
                <a:ea typeface="ＭＳ Ｐゴシック" charset="-128"/>
              </a:defRPr>
            </a:lvl6pPr>
            <a:lvl7pPr marL="2971800" indent="-228600" eaLnBrk="0" fontAlgn="base" hangingPunct="0">
              <a:spcBef>
                <a:spcPct val="0"/>
              </a:spcBef>
              <a:spcAft>
                <a:spcPct val="0"/>
              </a:spcAft>
              <a:defRPr sz="2400">
                <a:solidFill>
                  <a:schemeClr val="tx1"/>
                </a:solidFill>
                <a:latin typeface="Verdana" charset="0"/>
                <a:ea typeface="ＭＳ Ｐゴシック" charset="-128"/>
              </a:defRPr>
            </a:lvl7pPr>
            <a:lvl8pPr marL="3429000" indent="-228600" eaLnBrk="0" fontAlgn="base" hangingPunct="0">
              <a:spcBef>
                <a:spcPct val="0"/>
              </a:spcBef>
              <a:spcAft>
                <a:spcPct val="0"/>
              </a:spcAft>
              <a:defRPr sz="2400">
                <a:solidFill>
                  <a:schemeClr val="tx1"/>
                </a:solidFill>
                <a:latin typeface="Verdana" charset="0"/>
                <a:ea typeface="ＭＳ Ｐゴシック" charset="-128"/>
              </a:defRPr>
            </a:lvl8pPr>
            <a:lvl9pPr marL="3886200" indent="-228600" eaLnBrk="0" fontAlgn="base" hangingPunct="0">
              <a:spcBef>
                <a:spcPct val="0"/>
              </a:spcBef>
              <a:spcAft>
                <a:spcPct val="0"/>
              </a:spcAft>
              <a:defRPr sz="2400">
                <a:solidFill>
                  <a:schemeClr val="tx1"/>
                </a:solidFill>
                <a:latin typeface="Verdana" charset="0"/>
                <a:ea typeface="ＭＳ Ｐゴシック" charset="-128"/>
              </a:defRPr>
            </a:lvl9pPr>
          </a:lstStyle>
          <a:p>
            <a:pPr algn="ctr" fontAlgn="auto">
              <a:spcBef>
                <a:spcPts val="0"/>
              </a:spcBef>
              <a:spcAft>
                <a:spcPts val="0"/>
              </a:spcAft>
              <a:defRPr/>
            </a:pPr>
            <a:r>
              <a:rPr lang="en-US" altLang="en-US" sz="3200" i="1">
                <a:effectLst>
                  <a:outerShdw blurRad="38100" dist="38100" dir="2700000" algn="tl">
                    <a:srgbClr val="000000"/>
                  </a:outerShdw>
                </a:effectLst>
                <a:latin typeface="Times New Roman" charset="0"/>
              </a:rPr>
              <a:t>Making everyone</a:t>
            </a:r>
            <a:r>
              <a:rPr lang="ja-JP" altLang="en-US" sz="3200" i="1">
                <a:effectLst>
                  <a:outerShdw blurRad="38100" dist="38100" dir="2700000" algn="tl">
                    <a:srgbClr val="000000"/>
                  </a:outerShdw>
                </a:effectLst>
                <a:latin typeface="Arial" charset="0"/>
              </a:rPr>
              <a:t>’</a:t>
            </a:r>
            <a:r>
              <a:rPr lang="en-US" altLang="ja-JP" sz="3200" i="1">
                <a:effectLst>
                  <a:outerShdw blurRad="38100" dist="38100" dir="2700000" algn="tl">
                    <a:srgbClr val="000000"/>
                  </a:outerShdw>
                </a:effectLst>
                <a:latin typeface="Times New Roman" charset="0"/>
              </a:rPr>
              <a:t>s life a little easier….?</a:t>
            </a:r>
            <a:endParaRPr lang="en-US" altLang="en-US" sz="3200" i="1">
              <a:effectLst>
                <a:outerShdw blurRad="38100" dist="38100" dir="2700000" algn="tl">
                  <a:srgbClr val="000000"/>
                </a:outerShdw>
              </a:effectLst>
              <a:latin typeface="Times New Roman" charset="0"/>
            </a:endParaRPr>
          </a:p>
        </p:txBody>
      </p:sp>
      <p:sp>
        <p:nvSpPr>
          <p:cNvPr id="43011" name="Rectangle 3">
            <a:extLst>
              <a:ext uri="{FF2B5EF4-FFF2-40B4-BE49-F238E27FC236}">
                <a16:creationId xmlns:a16="http://schemas.microsoft.com/office/drawing/2014/main" id="{5736B8C3-2173-619D-9A6B-EF37C4A5A9CC}"/>
              </a:ext>
            </a:extLst>
          </p:cNvPr>
          <p:cNvSpPr>
            <a:spLocks noGrp="1" noChangeArrowheads="1"/>
          </p:cNvSpPr>
          <p:nvPr>
            <p:ph type="ctrTitle"/>
          </p:nvPr>
        </p:nvSpPr>
        <p:spPr>
          <a:xfrm>
            <a:off x="685800" y="1876425"/>
            <a:ext cx="7772400" cy="1349375"/>
          </a:xfrm>
        </p:spPr>
        <p:txBody>
          <a:bodyPr lIns="90487" tIns="44450" rIns="90487" bIns="44450" rtlCol="0">
            <a:normAutofit fontScale="90000"/>
          </a:bodyPr>
          <a:lstStyle/>
          <a:p>
            <a:pPr eaLnBrk="1" fontAlgn="auto" hangingPunct="1">
              <a:spcAft>
                <a:spcPts val="0"/>
              </a:spcAft>
              <a:defRPr/>
            </a:pPr>
            <a:br>
              <a:rPr lang="en-US" altLang="en-US" dirty="0"/>
            </a:br>
            <a:br>
              <a:rPr lang="en-US" altLang="en-US" dirty="0"/>
            </a:br>
            <a:r>
              <a:rPr lang="en-US" altLang="en-US" dirty="0"/>
              <a:t>Operating Systems:</a:t>
            </a:r>
            <a:br>
              <a:rPr lang="en-US" altLang="en-US" dirty="0"/>
            </a:br>
            <a:r>
              <a:rPr lang="en-US" altLang="en-US" dirty="0"/>
              <a:t>Software That Runs the Show</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7042" name="Rectangle 5">
            <a:extLst>
              <a:ext uri="{FF2B5EF4-FFF2-40B4-BE49-F238E27FC236}">
                <a16:creationId xmlns:a16="http://schemas.microsoft.com/office/drawing/2014/main" id="{937FAAEE-CB8B-82D4-617C-8B66E9DB14D5}"/>
              </a:ext>
            </a:extLst>
          </p:cNvPr>
          <p:cNvSpPr>
            <a:spLocks noGrp="1" noChangeArrowheads="1"/>
          </p:cNvSpPr>
          <p:nvPr>
            <p:ph type="title"/>
          </p:nvPr>
        </p:nvSpPr>
        <p:spPr/>
        <p:txBody>
          <a:bodyPr lIns="90487" tIns="44450" rIns="90487" bIns="44450" anchor="b"/>
          <a:lstStyle/>
          <a:p>
            <a:pPr eaLnBrk="1" hangingPunct="1"/>
            <a:r>
              <a:rPr lang="en-US" altLang="en-US"/>
              <a:t>Operating System</a:t>
            </a:r>
          </a:p>
        </p:txBody>
      </p:sp>
      <p:sp>
        <p:nvSpPr>
          <p:cNvPr id="87043" name="Rectangle 2">
            <a:extLst>
              <a:ext uri="{FF2B5EF4-FFF2-40B4-BE49-F238E27FC236}">
                <a16:creationId xmlns:a16="http://schemas.microsoft.com/office/drawing/2014/main" id="{F32BC7AD-6AC7-17B1-0C49-4B702EDEA13C}"/>
              </a:ext>
            </a:extLst>
          </p:cNvPr>
          <p:cNvSpPr>
            <a:spLocks noGrp="1" noChangeArrowheads="1"/>
          </p:cNvSpPr>
          <p:nvPr>
            <p:ph type="body" sz="half" idx="1"/>
          </p:nvPr>
        </p:nvSpPr>
        <p:spPr>
          <a:xfrm>
            <a:off x="457200" y="2209800"/>
            <a:ext cx="4724400" cy="4114800"/>
          </a:xfrm>
        </p:spPr>
        <p:txBody>
          <a:bodyPr lIns="90487" tIns="44450" rIns="90487" bIns="44450"/>
          <a:lstStyle/>
          <a:p>
            <a:pPr eaLnBrk="1" hangingPunct="1">
              <a:buFont typeface="Monotype Sorts" pitchFamily="2" charset="2"/>
              <a:buNone/>
            </a:pPr>
            <a:r>
              <a:rPr lang="en-US" altLang="en-US" sz="2400" dirty="0"/>
              <a:t>The  </a:t>
            </a:r>
            <a:r>
              <a:rPr lang="en-US" altLang="en-US" sz="2400" dirty="0">
                <a:solidFill>
                  <a:srgbClr val="FF0000"/>
                </a:solidFill>
              </a:rPr>
              <a:t>OS</a:t>
            </a:r>
            <a:r>
              <a:rPr lang="en-US" altLang="en-US" sz="2400" dirty="0"/>
              <a:t> is a collection of resident programs that</a:t>
            </a:r>
          </a:p>
          <a:p>
            <a:pPr eaLnBrk="1" hangingPunct="1">
              <a:buFont typeface="Monotype Sorts" pitchFamily="2" charset="2"/>
              <a:buNone/>
            </a:pPr>
            <a:endParaRPr lang="en-US" altLang="en-US" sz="2400" dirty="0"/>
          </a:p>
          <a:p>
            <a:pPr lvl="1" eaLnBrk="1" hangingPunct="1">
              <a:buSzPct val="75000"/>
            </a:pPr>
            <a:r>
              <a:rPr lang="en-US" altLang="en-US" sz="2400" dirty="0"/>
              <a:t>manage the system</a:t>
            </a:r>
            <a:r>
              <a:rPr lang="ja-JP" altLang="en-US" sz="2400">
                <a:latin typeface="Arial" panose="020B0604020202020204" pitchFamily="34" charset="0"/>
              </a:rPr>
              <a:t>’</a:t>
            </a:r>
            <a:r>
              <a:rPr lang="en-US" altLang="ja-JP" sz="2400" dirty="0"/>
              <a:t>s resources</a:t>
            </a:r>
          </a:p>
          <a:p>
            <a:pPr lvl="1" eaLnBrk="1" hangingPunct="1">
              <a:buSzPct val="75000"/>
            </a:pPr>
            <a:r>
              <a:rPr lang="en-US" altLang="en-US" sz="2400" dirty="0"/>
              <a:t>supervise the execution of processes</a:t>
            </a:r>
          </a:p>
          <a:p>
            <a:pPr lvl="1" eaLnBrk="1" hangingPunct="1">
              <a:buSzPct val="75000"/>
            </a:pPr>
            <a:r>
              <a:rPr lang="en-US" altLang="en-US" sz="2400" dirty="0"/>
              <a:t>provide useful services known as Utilities</a:t>
            </a:r>
          </a:p>
        </p:txBody>
      </p:sp>
      <p:sp>
        <p:nvSpPr>
          <p:cNvPr id="87044" name="Rectangle 3">
            <a:extLst>
              <a:ext uri="{FF2B5EF4-FFF2-40B4-BE49-F238E27FC236}">
                <a16:creationId xmlns:a16="http://schemas.microsoft.com/office/drawing/2014/main" id="{C20A6A65-30AB-6B89-E820-22AC1051D2F2}"/>
              </a:ext>
            </a:extLst>
          </p:cNvPr>
          <p:cNvSpPr>
            <a:spLocks noGrp="1" noChangeArrowheads="1" noTextEdit="1"/>
          </p:cNvSpPr>
          <p:nvPr>
            <p:ph type="clipArt" sz="half" idx="2"/>
          </p:nvPr>
        </p:nvSpPr>
        <p:spPr>
          <a:xfrm>
            <a:off x="5216525" y="1600200"/>
            <a:ext cx="3470275" cy="4530725"/>
          </a:xfrm>
        </p:spPr>
        <p:txBody>
          <a:bodyPr/>
          <a:lstStyle/>
          <a:p>
            <a:endParaRPr lang="en-US"/>
          </a:p>
        </p:txBody>
      </p:sp>
      <p:pic>
        <p:nvPicPr>
          <p:cNvPr id="87045" name="Picture 4">
            <a:extLst>
              <a:ext uri="{FF2B5EF4-FFF2-40B4-BE49-F238E27FC236}">
                <a16:creationId xmlns:a16="http://schemas.microsoft.com/office/drawing/2014/main" id="{2ABC996A-AD9E-491C-4D7B-605E519243B5}"/>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6400" y="1676400"/>
            <a:ext cx="30099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5277FFD5-CD5C-6CCC-EF2C-D0CAC3174CAD}"/>
              </a:ext>
            </a:extLst>
          </p:cNvPr>
          <p:cNvSpPr>
            <a:spLocks noGrp="1" noChangeArrowheads="1"/>
          </p:cNvSpPr>
          <p:nvPr>
            <p:ph type="title"/>
          </p:nvPr>
        </p:nvSpPr>
        <p:spPr/>
        <p:txBody>
          <a:bodyPr/>
          <a:lstStyle/>
          <a:p>
            <a:pPr eaLnBrk="1" hangingPunct="1"/>
            <a:r>
              <a:rPr lang="en-US" altLang="en-US"/>
              <a:t>OS Components</a:t>
            </a:r>
          </a:p>
        </p:txBody>
      </p:sp>
      <p:sp>
        <p:nvSpPr>
          <p:cNvPr id="89091" name="Rectangle 3">
            <a:extLst>
              <a:ext uri="{FF2B5EF4-FFF2-40B4-BE49-F238E27FC236}">
                <a16:creationId xmlns:a16="http://schemas.microsoft.com/office/drawing/2014/main" id="{EA36E5D8-329C-400C-52CE-47EBF59A7AEF}"/>
              </a:ext>
            </a:extLst>
          </p:cNvPr>
          <p:cNvSpPr>
            <a:spLocks noGrp="1" noChangeArrowheads="1"/>
          </p:cNvSpPr>
          <p:nvPr>
            <p:ph idx="1"/>
          </p:nvPr>
        </p:nvSpPr>
        <p:spPr>
          <a:xfrm>
            <a:off x="687388" y="1677988"/>
            <a:ext cx="7775575" cy="1074737"/>
          </a:xfrm>
        </p:spPr>
        <p:txBody>
          <a:bodyPr/>
          <a:lstStyle/>
          <a:p>
            <a:pPr eaLnBrk="1" hangingPunct="1">
              <a:buClr>
                <a:schemeClr val="tx1"/>
              </a:buClr>
              <a:buFont typeface="Wingdings" pitchFamily="2" charset="2"/>
              <a:buNone/>
            </a:pPr>
            <a:r>
              <a:rPr lang="en-US" altLang="en-US" sz="2400"/>
              <a:t>An operating system is a collection of programs that perform the following tasks:</a:t>
            </a:r>
          </a:p>
        </p:txBody>
      </p:sp>
      <p:sp>
        <p:nvSpPr>
          <p:cNvPr id="89092" name="Text Box 4">
            <a:extLst>
              <a:ext uri="{FF2B5EF4-FFF2-40B4-BE49-F238E27FC236}">
                <a16:creationId xmlns:a16="http://schemas.microsoft.com/office/drawing/2014/main" id="{3660477F-619A-E2D2-60A7-D59960DB15FF}"/>
              </a:ext>
            </a:extLst>
          </p:cNvPr>
          <p:cNvSpPr txBox="1">
            <a:spLocks noChangeArrowheads="1"/>
          </p:cNvSpPr>
          <p:nvPr/>
        </p:nvSpPr>
        <p:spPr bwMode="auto">
          <a:xfrm>
            <a:off x="762000" y="2895600"/>
            <a:ext cx="7315200" cy="350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buFontTx/>
              <a:buChar char="•"/>
            </a:pPr>
            <a:r>
              <a:rPr lang="en-US" altLang="en-US" sz="2800">
                <a:latin typeface="Times New Roman" panose="02020603050405020304" pitchFamily="18" charset="0"/>
                <a:ea typeface="ＭＳ Ｐゴシック" panose="020B0600070205080204" pitchFamily="34" charset="-128"/>
              </a:rPr>
              <a:t>Managing user requests (Supervisor)</a:t>
            </a:r>
          </a:p>
          <a:p>
            <a:pPr eaLnBrk="1" hangingPunct="1">
              <a:buFontTx/>
              <a:buChar char="•"/>
            </a:pPr>
            <a:r>
              <a:rPr lang="en-US" altLang="en-US" sz="2800">
                <a:latin typeface="Times New Roman" panose="02020603050405020304" pitchFamily="18" charset="0"/>
                <a:ea typeface="ＭＳ Ｐゴシック" panose="020B0600070205080204" pitchFamily="34" charset="-128"/>
              </a:rPr>
              <a:t>Interpreting user commands (User Interfaces)</a:t>
            </a:r>
          </a:p>
          <a:p>
            <a:pPr eaLnBrk="1" hangingPunct="1">
              <a:buFontTx/>
              <a:buChar char="•"/>
            </a:pPr>
            <a:r>
              <a:rPr lang="en-US" altLang="en-US" sz="2800">
                <a:latin typeface="Times New Roman" panose="02020603050405020304" pitchFamily="18" charset="0"/>
                <a:ea typeface="ＭＳ Ｐゴシック" panose="020B0600070205080204" pitchFamily="34" charset="-128"/>
              </a:rPr>
              <a:t>I/O control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Memory management</a:t>
            </a:r>
          </a:p>
          <a:p>
            <a:pPr eaLnBrk="1" hangingPunct="1">
              <a:buFontTx/>
              <a:buChar char="•"/>
            </a:pPr>
            <a:r>
              <a:rPr lang="en-US" altLang="en-US" sz="2800">
                <a:latin typeface="Times New Roman" panose="02020603050405020304" pitchFamily="18" charset="0"/>
                <a:ea typeface="ＭＳ Ｐゴシック" panose="020B0600070205080204" pitchFamily="34" charset="-128"/>
              </a:rPr>
              <a:t>File management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Execution-Monitoring</a:t>
            </a:r>
          </a:p>
          <a:p>
            <a:pPr eaLnBrk="1" hangingPunct="1">
              <a:buFontTx/>
              <a:buChar char="•"/>
            </a:pPr>
            <a:r>
              <a:rPr lang="en-US" altLang="en-US" sz="2800">
                <a:latin typeface="Times New Roman" panose="02020603050405020304" pitchFamily="18" charset="0"/>
                <a:ea typeface="ＭＳ Ｐゴシック" panose="020B0600070205080204" pitchFamily="34" charset="-128"/>
              </a:rPr>
              <a:t>Security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Multitasking</a:t>
            </a:r>
            <a:endParaRPr lang="en-US" altLang="en-US" sz="2400">
              <a:latin typeface="Times New Roman" panose="02020603050405020304" pitchFamily="18" charset="0"/>
              <a:ea typeface="ＭＳ Ｐゴシック" panose="020B0600070205080204" pitchFamily="34" charset="-128"/>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C1F9B848-887E-56EF-42E3-22103D602313}"/>
              </a:ext>
            </a:extLst>
          </p:cNvPr>
          <p:cNvSpPr>
            <a:spLocks noGrp="1" noChangeArrowheads="1"/>
          </p:cNvSpPr>
          <p:nvPr>
            <p:ph type="title"/>
          </p:nvPr>
        </p:nvSpPr>
        <p:spPr/>
        <p:txBody>
          <a:bodyPr/>
          <a:lstStyle/>
          <a:p>
            <a:pPr eaLnBrk="1" hangingPunct="1"/>
            <a:r>
              <a:rPr lang="en-US" altLang="en-US"/>
              <a:t>System Calls</a:t>
            </a:r>
          </a:p>
        </p:txBody>
      </p:sp>
      <p:sp>
        <p:nvSpPr>
          <p:cNvPr id="91139" name="Rectangle 3">
            <a:extLst>
              <a:ext uri="{FF2B5EF4-FFF2-40B4-BE49-F238E27FC236}">
                <a16:creationId xmlns:a16="http://schemas.microsoft.com/office/drawing/2014/main" id="{4D59BD70-676C-8FF1-CA50-258B889868DA}"/>
              </a:ext>
            </a:extLst>
          </p:cNvPr>
          <p:cNvSpPr>
            <a:spLocks noGrp="1" noChangeArrowheads="1"/>
          </p:cNvSpPr>
          <p:nvPr>
            <p:ph idx="1"/>
          </p:nvPr>
        </p:nvSpPr>
        <p:spPr/>
        <p:txBody>
          <a:bodyPr/>
          <a:lstStyle/>
          <a:p>
            <a:pPr eaLnBrk="1" hangingPunct="1">
              <a:buFont typeface="Wingdings" pitchFamily="2" charset="2"/>
              <a:buChar char="n"/>
            </a:pPr>
            <a:r>
              <a:rPr lang="en-US" altLang="en-US" sz="2800"/>
              <a:t>The work of the OS comes about through </a:t>
            </a:r>
            <a:r>
              <a:rPr lang="en-US" altLang="en-US" sz="2800">
                <a:solidFill>
                  <a:schemeClr val="accent2"/>
                </a:solidFill>
              </a:rPr>
              <a:t>system calls</a:t>
            </a:r>
            <a:r>
              <a:rPr lang="en-US" altLang="en-US" sz="2800"/>
              <a:t> to one of the OS components.</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The system calls are initiated either by the user (e.g., by a mouse click) or by the user  application software.</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For instance, saving a file to a directory location.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C62390EE-9A3B-C21A-0CAF-5FBBC350B3FE}"/>
              </a:ext>
            </a:extLst>
          </p:cNvPr>
          <p:cNvSpPr>
            <a:spLocks noGrp="1" noChangeArrowheads="1"/>
          </p:cNvSpPr>
          <p:nvPr>
            <p:ph type="title"/>
          </p:nvPr>
        </p:nvSpPr>
        <p:spPr/>
        <p:txBody>
          <a:bodyPr/>
          <a:lstStyle/>
          <a:p>
            <a:pPr eaLnBrk="1" hangingPunct="1"/>
            <a:r>
              <a:rPr lang="en-US" altLang="en-US"/>
              <a:t>User Interface</a:t>
            </a:r>
          </a:p>
        </p:txBody>
      </p:sp>
      <p:sp>
        <p:nvSpPr>
          <p:cNvPr id="93187" name="Rectangle 3">
            <a:extLst>
              <a:ext uri="{FF2B5EF4-FFF2-40B4-BE49-F238E27FC236}">
                <a16:creationId xmlns:a16="http://schemas.microsoft.com/office/drawing/2014/main" id="{D9E11D49-7DB5-CF48-9786-B1C2F3FCEFA2}"/>
              </a:ext>
            </a:extLst>
          </p:cNvPr>
          <p:cNvSpPr>
            <a:spLocks noGrp="1" noChangeArrowheads="1"/>
          </p:cNvSpPr>
          <p:nvPr>
            <p:ph idx="1"/>
          </p:nvPr>
        </p:nvSpPr>
        <p:spPr>
          <a:xfrm>
            <a:off x="685800" y="1981200"/>
            <a:ext cx="7772400" cy="4343400"/>
          </a:xfrm>
        </p:spPr>
        <p:txBody>
          <a:bodyPr/>
          <a:lstStyle/>
          <a:p>
            <a:pPr eaLnBrk="1" hangingPunct="1">
              <a:buFont typeface="Wingdings" pitchFamily="2" charset="2"/>
              <a:buChar char="n"/>
            </a:pPr>
            <a:r>
              <a:rPr lang="en-US" altLang="en-US" sz="2400"/>
              <a:t>Most computer users used to  interact with the OS by clicking on icons with the mouse.</a:t>
            </a:r>
          </a:p>
          <a:p>
            <a:pPr eaLnBrk="1" hangingPunct="1">
              <a:buFont typeface="Wingdings" pitchFamily="2" charset="2"/>
              <a:buChar char="n"/>
            </a:pPr>
            <a:r>
              <a:rPr lang="en-US" altLang="en-US" sz="2400"/>
              <a:t>Some operating systems (e.g., Unix or Dos) typically use text-based interfaces. E.g.,</a:t>
            </a:r>
          </a:p>
        </p:txBody>
      </p:sp>
      <p:sp>
        <p:nvSpPr>
          <p:cNvPr id="93188" name="Text Box 4">
            <a:extLst>
              <a:ext uri="{FF2B5EF4-FFF2-40B4-BE49-F238E27FC236}">
                <a16:creationId xmlns:a16="http://schemas.microsoft.com/office/drawing/2014/main" id="{691998C5-A369-14E2-6D1D-01CB3ABD1804}"/>
              </a:ext>
            </a:extLst>
          </p:cNvPr>
          <p:cNvSpPr txBox="1">
            <a:spLocks noChangeArrowheads="1"/>
          </p:cNvSpPr>
          <p:nvPr/>
        </p:nvSpPr>
        <p:spPr bwMode="auto">
          <a:xfrm>
            <a:off x="3124200" y="4191000"/>
            <a:ext cx="2895600" cy="210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 </a:t>
            </a:r>
            <a:r>
              <a:rPr lang="en-US" altLang="en-US" sz="2400">
                <a:solidFill>
                  <a:srgbClr val="FF0000"/>
                </a:solidFill>
                <a:latin typeface="Times New Roman" panose="02020603050405020304" pitchFamily="18" charset="0"/>
                <a:ea typeface="ＭＳ Ｐゴシック" panose="020B0600070205080204" pitchFamily="34" charset="-128"/>
              </a:rPr>
              <a:t>edit cs2</a:t>
            </a:r>
          </a:p>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 </a:t>
            </a:r>
            <a:r>
              <a:rPr lang="en-US" altLang="en-US" sz="2400">
                <a:solidFill>
                  <a:srgbClr val="FF0000"/>
                </a:solidFill>
                <a:latin typeface="Times New Roman" panose="02020603050405020304" pitchFamily="18" charset="0"/>
                <a:ea typeface="ＭＳ Ｐゴシック" panose="020B0600070205080204" pitchFamily="34" charset="-128"/>
              </a:rPr>
              <a:t>cd ipstack</a:t>
            </a:r>
          </a:p>
          <a:p>
            <a:pPr eaLnBrk="1" hangingPunct="1">
              <a:spcBef>
                <a:spcPct val="50000"/>
              </a:spcBef>
            </a:pPr>
            <a:endParaRPr lang="en-US" altLang="en-US" sz="2400">
              <a:latin typeface="Times New Roman" panose="02020603050405020304" pitchFamily="18" charset="0"/>
              <a:ea typeface="ＭＳ Ｐゴシック" panose="020B0600070205080204" pitchFamily="34" charset="-128"/>
            </a:endParaRPr>
          </a:p>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C\ipstack&gt; </a:t>
            </a:r>
            <a:r>
              <a:rPr lang="en-US" altLang="en-US" sz="2400">
                <a:solidFill>
                  <a:srgbClr val="FF0000"/>
                </a:solidFill>
                <a:latin typeface="Times New Roman" panose="02020603050405020304" pitchFamily="18" charset="0"/>
                <a:ea typeface="ＭＳ Ｐゴシック" panose="020B0600070205080204" pitchFamily="34" charset="-128"/>
              </a:rPr>
              <a:t>ipconfig</a:t>
            </a:r>
          </a:p>
        </p:txBody>
      </p:sp>
      <p:sp>
        <p:nvSpPr>
          <p:cNvPr id="93189" name="Text Box 5">
            <a:extLst>
              <a:ext uri="{FF2B5EF4-FFF2-40B4-BE49-F238E27FC236}">
                <a16:creationId xmlns:a16="http://schemas.microsoft.com/office/drawing/2014/main" id="{08304E88-64AD-0462-85E3-FFED23EE9ECA}"/>
              </a:ext>
            </a:extLst>
          </p:cNvPr>
          <p:cNvSpPr txBox="1">
            <a:spLocks noChangeArrowheads="1"/>
          </p:cNvSpPr>
          <p:nvPr/>
        </p:nvSpPr>
        <p:spPr bwMode="auto">
          <a:xfrm>
            <a:off x="838200" y="41910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prompt</a:t>
            </a:r>
          </a:p>
        </p:txBody>
      </p:sp>
      <p:sp>
        <p:nvSpPr>
          <p:cNvPr id="93190" name="Text Box 6">
            <a:extLst>
              <a:ext uri="{FF2B5EF4-FFF2-40B4-BE49-F238E27FC236}">
                <a16:creationId xmlns:a16="http://schemas.microsoft.com/office/drawing/2014/main" id="{ECBA1A71-BE97-848D-0119-EE0108ED6AF6}"/>
              </a:ext>
            </a:extLst>
          </p:cNvPr>
          <p:cNvSpPr txBox="1">
            <a:spLocks noChangeArrowheads="1"/>
          </p:cNvSpPr>
          <p:nvPr/>
        </p:nvSpPr>
        <p:spPr bwMode="auto">
          <a:xfrm>
            <a:off x="6553200" y="4267200"/>
            <a:ext cx="1600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command</a:t>
            </a:r>
          </a:p>
        </p:txBody>
      </p:sp>
      <p:sp>
        <p:nvSpPr>
          <p:cNvPr id="93191" name="Text Box 7">
            <a:extLst>
              <a:ext uri="{FF2B5EF4-FFF2-40B4-BE49-F238E27FC236}">
                <a16:creationId xmlns:a16="http://schemas.microsoft.com/office/drawing/2014/main" id="{8BE41BAD-3D63-742B-BD17-7EE2ADAC3D0E}"/>
              </a:ext>
            </a:extLst>
          </p:cNvPr>
          <p:cNvSpPr txBox="1">
            <a:spLocks noChangeArrowheads="1"/>
          </p:cNvSpPr>
          <p:nvPr/>
        </p:nvSpPr>
        <p:spPr bwMode="auto">
          <a:xfrm>
            <a:off x="838200" y="50292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chemeClr val="tx2"/>
                </a:solidFill>
                <a:latin typeface="Times New Roman" panose="02020603050405020304" pitchFamily="18" charset="0"/>
                <a:ea typeface="ＭＳ Ｐゴシック" panose="020B0600070205080204" pitchFamily="34" charset="-128"/>
              </a:rPr>
              <a:t>prompt</a:t>
            </a:r>
          </a:p>
        </p:txBody>
      </p:sp>
      <p:sp>
        <p:nvSpPr>
          <p:cNvPr id="93192" name="Line 8">
            <a:extLst>
              <a:ext uri="{FF2B5EF4-FFF2-40B4-BE49-F238E27FC236}">
                <a16:creationId xmlns:a16="http://schemas.microsoft.com/office/drawing/2014/main" id="{84477C02-CC02-05FF-8731-934DD5528988}"/>
              </a:ext>
            </a:extLst>
          </p:cNvPr>
          <p:cNvSpPr>
            <a:spLocks noChangeShapeType="1"/>
          </p:cNvSpPr>
          <p:nvPr/>
        </p:nvSpPr>
        <p:spPr bwMode="auto">
          <a:xfrm>
            <a:off x="1905000" y="4419600"/>
            <a:ext cx="1219200" cy="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3" name="Line 9">
            <a:extLst>
              <a:ext uri="{FF2B5EF4-FFF2-40B4-BE49-F238E27FC236}">
                <a16:creationId xmlns:a16="http://schemas.microsoft.com/office/drawing/2014/main" id="{9F0E5FF9-307E-A6F5-1BA8-D401FFD0068B}"/>
              </a:ext>
            </a:extLst>
          </p:cNvPr>
          <p:cNvSpPr>
            <a:spLocks noChangeShapeType="1"/>
          </p:cNvSpPr>
          <p:nvPr/>
        </p:nvSpPr>
        <p:spPr bwMode="auto">
          <a:xfrm flipV="1">
            <a:off x="2057400" y="5029200"/>
            <a:ext cx="1066800" cy="228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4" name="Line 10">
            <a:extLst>
              <a:ext uri="{FF2B5EF4-FFF2-40B4-BE49-F238E27FC236}">
                <a16:creationId xmlns:a16="http://schemas.microsoft.com/office/drawing/2014/main" id="{42590733-1FEC-B04D-1C0B-755FC4DDC38C}"/>
              </a:ext>
            </a:extLst>
          </p:cNvPr>
          <p:cNvSpPr>
            <a:spLocks noChangeShapeType="1"/>
          </p:cNvSpPr>
          <p:nvPr/>
        </p:nvSpPr>
        <p:spPr bwMode="auto">
          <a:xfrm>
            <a:off x="2057400" y="5257800"/>
            <a:ext cx="11430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5" name="Line 11">
            <a:extLst>
              <a:ext uri="{FF2B5EF4-FFF2-40B4-BE49-F238E27FC236}">
                <a16:creationId xmlns:a16="http://schemas.microsoft.com/office/drawing/2014/main" id="{35C32507-61C8-5222-1620-FD29E2D92E1D}"/>
              </a:ext>
            </a:extLst>
          </p:cNvPr>
          <p:cNvSpPr>
            <a:spLocks noChangeShapeType="1"/>
          </p:cNvSpPr>
          <p:nvPr/>
        </p:nvSpPr>
        <p:spPr bwMode="auto">
          <a:xfrm flipH="1" flipV="1">
            <a:off x="5334000" y="4648200"/>
            <a:ext cx="914400" cy="76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6" name="Line 12">
            <a:extLst>
              <a:ext uri="{FF2B5EF4-FFF2-40B4-BE49-F238E27FC236}">
                <a16:creationId xmlns:a16="http://schemas.microsoft.com/office/drawing/2014/main" id="{26EDA38F-9E26-467D-89EC-599D5C02AF63}"/>
              </a:ext>
            </a:extLst>
          </p:cNvPr>
          <p:cNvSpPr>
            <a:spLocks noChangeShapeType="1"/>
          </p:cNvSpPr>
          <p:nvPr/>
        </p:nvSpPr>
        <p:spPr bwMode="auto">
          <a:xfrm flipH="1">
            <a:off x="5029200" y="4800600"/>
            <a:ext cx="1371600" cy="990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5234" name="Rectangle 3">
            <a:extLst>
              <a:ext uri="{FF2B5EF4-FFF2-40B4-BE49-F238E27FC236}">
                <a16:creationId xmlns:a16="http://schemas.microsoft.com/office/drawing/2014/main" id="{B1696441-555A-6D40-09A0-912D65753B68}"/>
              </a:ext>
            </a:extLst>
          </p:cNvPr>
          <p:cNvSpPr>
            <a:spLocks noGrp="1" noChangeArrowheads="1"/>
          </p:cNvSpPr>
          <p:nvPr>
            <p:ph type="title"/>
          </p:nvPr>
        </p:nvSpPr>
        <p:spPr/>
        <p:txBody>
          <a:bodyPr lIns="90487" tIns="44450" rIns="90487" bIns="44450" anchor="b"/>
          <a:lstStyle/>
          <a:p>
            <a:pPr eaLnBrk="1" hangingPunct="1"/>
            <a:r>
              <a:rPr lang="en-US" altLang="en-US"/>
              <a:t>The User Interface</a:t>
            </a:r>
          </a:p>
        </p:txBody>
      </p:sp>
      <p:sp>
        <p:nvSpPr>
          <p:cNvPr id="95235" name="Rectangle 2">
            <a:extLst>
              <a:ext uri="{FF2B5EF4-FFF2-40B4-BE49-F238E27FC236}">
                <a16:creationId xmlns:a16="http://schemas.microsoft.com/office/drawing/2014/main" id="{56611CD5-5390-7F6C-3DB6-B06C6755725E}"/>
              </a:ext>
            </a:extLst>
          </p:cNvPr>
          <p:cNvSpPr>
            <a:spLocks noGrp="1" noChangeArrowheads="1"/>
          </p:cNvSpPr>
          <p:nvPr>
            <p:ph idx="1"/>
          </p:nvPr>
        </p:nvSpPr>
        <p:spPr/>
        <p:txBody>
          <a:bodyPr lIns="90487" tIns="44450" rIns="90487" bIns="44450"/>
          <a:lstStyle/>
          <a:p>
            <a:pPr lvl="1" eaLnBrk="1" hangingPunct="1">
              <a:buSzPct val="75000"/>
            </a:pPr>
            <a:r>
              <a:rPr lang="en-US" altLang="en-US" b="1">
                <a:solidFill>
                  <a:schemeClr val="tx2"/>
                </a:solidFill>
              </a:rPr>
              <a:t>Text-based Command Line Interpreters (CLIs)</a:t>
            </a:r>
            <a:endParaRPr lang="en-US" altLang="en-US" b="1"/>
          </a:p>
          <a:p>
            <a:pPr lvl="2" eaLnBrk="1" hangingPunct="1">
              <a:buSzPct val="75000"/>
              <a:buFont typeface="Wingdings" pitchFamily="2" charset="2"/>
              <a:buChar char="n"/>
            </a:pPr>
            <a:r>
              <a:rPr lang="en-US" altLang="en-US" sz="2800" b="1"/>
              <a:t>terse, powerful</a:t>
            </a:r>
          </a:p>
          <a:p>
            <a:pPr lvl="2" eaLnBrk="1" hangingPunct="1">
              <a:buSzPct val="75000"/>
              <a:buFont typeface="Wingdings" pitchFamily="2" charset="2"/>
              <a:buChar char="n"/>
            </a:pPr>
            <a:r>
              <a:rPr lang="en-US" altLang="en-US" sz="2800" b="1"/>
              <a:t>steeper learning curves, unforgiving</a:t>
            </a:r>
          </a:p>
          <a:p>
            <a:pPr lvl="2" eaLnBrk="1" hangingPunct="1">
              <a:buSzPct val="75000"/>
              <a:buFont typeface="Wingdings" pitchFamily="2" charset="2"/>
              <a:buNone/>
            </a:pPr>
            <a:endParaRPr lang="en-US" altLang="en-US" sz="2800" b="1"/>
          </a:p>
          <a:p>
            <a:pPr lvl="1" eaLnBrk="1" hangingPunct="1">
              <a:buSzPct val="75000"/>
            </a:pPr>
            <a:r>
              <a:rPr lang="en-US" altLang="en-US" b="1">
                <a:solidFill>
                  <a:schemeClr val="tx2"/>
                </a:solidFill>
              </a:rPr>
              <a:t>Graphical User Interfaces (GUIs)</a:t>
            </a:r>
            <a:endParaRPr lang="en-US" altLang="en-US" b="1"/>
          </a:p>
          <a:p>
            <a:pPr lvl="2" eaLnBrk="1" hangingPunct="1">
              <a:buSzPct val="75000"/>
              <a:buFont typeface="Wingdings" pitchFamily="2" charset="2"/>
              <a:buChar char="n"/>
            </a:pPr>
            <a:r>
              <a:rPr lang="en-US" altLang="en-US" sz="2800" b="1"/>
              <a:t>intuitive, user-friendly</a:t>
            </a:r>
          </a:p>
          <a:p>
            <a:pPr lvl="2" eaLnBrk="1" hangingPunct="1">
              <a:buSzPct val="75000"/>
              <a:buFont typeface="Wingdings" pitchFamily="2" charset="2"/>
              <a:buChar char="n"/>
            </a:pPr>
            <a:r>
              <a:rPr lang="en-US" altLang="en-US" sz="2800" b="1"/>
              <a:t>slower, less efficient</a:t>
            </a:r>
            <a:endParaRPr lang="en-US" altLang="en-US" sz="2800"/>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7282" name="Rectangle 2">
            <a:extLst>
              <a:ext uri="{FF2B5EF4-FFF2-40B4-BE49-F238E27FC236}">
                <a16:creationId xmlns:a16="http://schemas.microsoft.com/office/drawing/2014/main" id="{7BEB7D63-CBC7-00F9-9EE4-0D83D8127619}"/>
              </a:ext>
            </a:extLst>
          </p:cNvPr>
          <p:cNvSpPr>
            <a:spLocks noGrp="1" noChangeArrowheads="1"/>
          </p:cNvSpPr>
          <p:nvPr>
            <p:ph type="title"/>
          </p:nvPr>
        </p:nvSpPr>
        <p:spPr/>
        <p:txBody>
          <a:bodyPr/>
          <a:lstStyle/>
          <a:p>
            <a:pPr eaLnBrk="1" hangingPunct="1"/>
            <a:r>
              <a:rPr lang="en-US" altLang="en-US"/>
              <a:t>The User Interface sets the Tone</a:t>
            </a:r>
          </a:p>
        </p:txBody>
      </p:sp>
      <p:sp>
        <p:nvSpPr>
          <p:cNvPr id="97283" name="Rectangle 3">
            <a:extLst>
              <a:ext uri="{FF2B5EF4-FFF2-40B4-BE49-F238E27FC236}">
                <a16:creationId xmlns:a16="http://schemas.microsoft.com/office/drawing/2014/main" id="{ED21A57E-9CF1-D680-AFA1-830CEC9C26CF}"/>
              </a:ext>
            </a:extLst>
          </p:cNvPr>
          <p:cNvSpPr>
            <a:spLocks noGrp="1" noChangeArrowheads="1"/>
          </p:cNvSpPr>
          <p:nvPr>
            <p:ph idx="1"/>
          </p:nvPr>
        </p:nvSpPr>
        <p:spPr/>
        <p:txBody>
          <a:bodyPr/>
          <a:lstStyle/>
          <a:p>
            <a:pPr eaLnBrk="1" hangingPunct="1">
              <a:buFont typeface="Wingdings" pitchFamily="2" charset="2"/>
              <a:buChar char="n"/>
            </a:pPr>
            <a:r>
              <a:rPr lang="en-US" altLang="en-US" sz="2800"/>
              <a:t>PCs universally used text based command line interfaces until 1983</a:t>
            </a:r>
          </a:p>
          <a:p>
            <a:pPr eaLnBrk="1" hangingPunct="1">
              <a:buFont typeface="Wingdings" pitchFamily="2" charset="2"/>
              <a:buChar char="n"/>
            </a:pPr>
            <a:r>
              <a:rPr lang="en-US" altLang="en-US" sz="2800"/>
              <a:t>Then, Apple, using research from Xerox Parc, introduced the Lisa, followed quickly by the Macintosh which changed everything</a:t>
            </a:r>
          </a:p>
          <a:p>
            <a:pPr eaLnBrk="1" hangingPunct="1">
              <a:buFont typeface="Wingdings" pitchFamily="2" charset="2"/>
              <a:buChar char="n"/>
            </a:pPr>
            <a:r>
              <a:rPr lang="en-US" altLang="en-US" sz="2800">
                <a:solidFill>
                  <a:srgbClr val="FF0000"/>
                </a:solidFill>
              </a:rPr>
              <a:t>WYSIWYG</a:t>
            </a:r>
            <a:r>
              <a:rPr lang="en-US" altLang="en-US" sz="2800"/>
              <a:t> comes alive !!</a:t>
            </a:r>
          </a:p>
          <a:p>
            <a:pPr eaLnBrk="1" hangingPunct="1">
              <a:buFont typeface="Wingdings" pitchFamily="2" charset="2"/>
              <a:buChar char="n"/>
            </a:pPr>
            <a:r>
              <a:rPr lang="en-US" altLang="en-US" sz="2800"/>
              <a:t>Arcane commands are OUT!                 					…GUIs are IN !!</a:t>
            </a:r>
          </a:p>
          <a:p>
            <a:pPr eaLnBrk="1" hangingPunct="1">
              <a:buFont typeface="Wingdings" pitchFamily="2" charset="2"/>
              <a:buChar char="n"/>
            </a:pPr>
            <a:r>
              <a:rPr lang="en-US" altLang="en-US" sz="2800"/>
              <a:t>Microsoft introduces Windows in </a:t>
            </a:r>
            <a:r>
              <a:rPr lang="ja-JP" altLang="en-US" sz="2800">
                <a:latin typeface="Arial" panose="020B0604020202020204" pitchFamily="34" charset="0"/>
              </a:rPr>
              <a:t>‘</a:t>
            </a:r>
            <a:r>
              <a:rPr lang="en-US" altLang="ja-JP" sz="2800"/>
              <a:t>84</a:t>
            </a:r>
            <a:endParaRPr lang="en-US" altLang="en-US" sz="28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99330" name="Picture 1">
            <a:extLst>
              <a:ext uri="{FF2B5EF4-FFF2-40B4-BE49-F238E27FC236}">
                <a16:creationId xmlns:a16="http://schemas.microsoft.com/office/drawing/2014/main" id="{466F4CCD-7BCD-0F92-950B-AA9D3E97BF0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600200"/>
            <a:ext cx="8128000"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331" name="TextBox 2">
            <a:extLst>
              <a:ext uri="{FF2B5EF4-FFF2-40B4-BE49-F238E27FC236}">
                <a16:creationId xmlns:a16="http://schemas.microsoft.com/office/drawing/2014/main" id="{D608F4A2-985A-CC0D-0141-50559E78539C}"/>
              </a:ext>
            </a:extLst>
          </p:cNvPr>
          <p:cNvSpPr txBox="1">
            <a:spLocks noChangeArrowheads="1"/>
          </p:cNvSpPr>
          <p:nvPr/>
        </p:nvSpPr>
        <p:spPr bwMode="auto">
          <a:xfrm>
            <a:off x="1143000" y="533400"/>
            <a:ext cx="6629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Verdana" panose="020B0604030504040204" pitchFamily="34" charset="0"/>
                <a:ea typeface="ＭＳ Ｐゴシック" panose="020B0600070205080204" pitchFamily="34" charset="-128"/>
                <a:cs typeface="Arial" panose="020B0604020202020204" pitchFamily="34" charset="0"/>
              </a:rPr>
              <a:t>A Typical Command Line Interface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2530" name="Rectangle 1026">
            <a:extLst>
              <a:ext uri="{FF2B5EF4-FFF2-40B4-BE49-F238E27FC236}">
                <a16:creationId xmlns:a16="http://schemas.microsoft.com/office/drawing/2014/main" id="{5DF620AB-3B5C-66B0-35BF-7279A33660D1}"/>
              </a:ext>
            </a:extLst>
          </p:cNvPr>
          <p:cNvSpPr>
            <a:spLocks noGrp="1" noChangeArrowheads="1"/>
          </p:cNvSpPr>
          <p:nvPr>
            <p:ph type="title"/>
          </p:nvPr>
        </p:nvSpPr>
        <p:spPr/>
        <p:txBody>
          <a:bodyPr/>
          <a:lstStyle/>
          <a:p>
            <a:pPr eaLnBrk="1" hangingPunct="1"/>
            <a:r>
              <a:rPr lang="en-US" altLang="en-US" sz="4000"/>
              <a:t>Remember, how we Interact with Computers</a:t>
            </a:r>
          </a:p>
        </p:txBody>
      </p:sp>
      <p:sp>
        <p:nvSpPr>
          <p:cNvPr id="22531" name="Rectangle 1027">
            <a:extLst>
              <a:ext uri="{FF2B5EF4-FFF2-40B4-BE49-F238E27FC236}">
                <a16:creationId xmlns:a16="http://schemas.microsoft.com/office/drawing/2014/main" id="{00985D60-B97F-F41C-EFBD-DEB92C8F7DEF}"/>
              </a:ext>
            </a:extLst>
          </p:cNvPr>
          <p:cNvSpPr>
            <a:spLocks noGrp="1" noChangeArrowheads="1"/>
          </p:cNvSpPr>
          <p:nvPr>
            <p:ph idx="1"/>
          </p:nvPr>
        </p:nvSpPr>
        <p:spPr/>
        <p:txBody>
          <a:bodyPr/>
          <a:lstStyle/>
          <a:p>
            <a:pPr eaLnBrk="1" hangingPunct="1">
              <a:buFont typeface="Wingdings" pitchFamily="2" charset="2"/>
              <a:buChar char="n"/>
            </a:pPr>
            <a:r>
              <a:rPr lang="en-US" altLang="en-US"/>
              <a:t> </a:t>
            </a:r>
          </a:p>
        </p:txBody>
      </p:sp>
      <p:sp>
        <p:nvSpPr>
          <p:cNvPr id="22532" name="Rectangle 1028">
            <a:extLst>
              <a:ext uri="{FF2B5EF4-FFF2-40B4-BE49-F238E27FC236}">
                <a16:creationId xmlns:a16="http://schemas.microsoft.com/office/drawing/2014/main" id="{91FE2ADB-B88C-76BE-306C-CEBDC0CDCAD4}"/>
              </a:ext>
            </a:extLst>
          </p:cNvPr>
          <p:cNvSpPr>
            <a:spLocks noChangeArrowheads="1"/>
          </p:cNvSpPr>
          <p:nvPr/>
        </p:nvSpPr>
        <p:spPr bwMode="auto">
          <a:xfrm>
            <a:off x="3352800" y="2362200"/>
            <a:ext cx="4724400" cy="3581400"/>
          </a:xfrm>
          <a:prstGeom prst="rect">
            <a:avLst/>
          </a:prstGeom>
          <a:solidFill>
            <a:srgbClr val="CCFF33"/>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3" name="Text Box 1029">
            <a:extLst>
              <a:ext uri="{FF2B5EF4-FFF2-40B4-BE49-F238E27FC236}">
                <a16:creationId xmlns:a16="http://schemas.microsoft.com/office/drawing/2014/main" id="{0C0731B4-C7B7-3A14-11A0-CC30AA5A3DA8}"/>
              </a:ext>
            </a:extLst>
          </p:cNvPr>
          <p:cNvSpPr txBox="1">
            <a:spLocks noChangeArrowheads="1"/>
          </p:cNvSpPr>
          <p:nvPr/>
        </p:nvSpPr>
        <p:spPr bwMode="auto">
          <a:xfrm>
            <a:off x="4724400" y="2514600"/>
            <a:ext cx="1905000" cy="457200"/>
          </a:xfrm>
          <a:prstGeom prst="rect">
            <a:avLst/>
          </a:prstGeom>
          <a:solidFill>
            <a:srgbClr val="CCFF33"/>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Applications</a:t>
            </a:r>
          </a:p>
        </p:txBody>
      </p:sp>
      <p:sp>
        <p:nvSpPr>
          <p:cNvPr id="22534" name="Rectangle 1030">
            <a:extLst>
              <a:ext uri="{FF2B5EF4-FFF2-40B4-BE49-F238E27FC236}">
                <a16:creationId xmlns:a16="http://schemas.microsoft.com/office/drawing/2014/main" id="{E1E068C8-92F5-A5DA-BE40-EDC81E630DBE}"/>
              </a:ext>
            </a:extLst>
          </p:cNvPr>
          <p:cNvSpPr>
            <a:spLocks noChangeArrowheads="1"/>
          </p:cNvSpPr>
          <p:nvPr/>
        </p:nvSpPr>
        <p:spPr bwMode="auto">
          <a:xfrm>
            <a:off x="3886200" y="2971800"/>
            <a:ext cx="3810000" cy="2743200"/>
          </a:xfrm>
          <a:prstGeom prst="rect">
            <a:avLst/>
          </a:prstGeom>
          <a:solidFill>
            <a:srgbClr val="FF99CC"/>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5" name="Text Box 1031">
            <a:extLst>
              <a:ext uri="{FF2B5EF4-FFF2-40B4-BE49-F238E27FC236}">
                <a16:creationId xmlns:a16="http://schemas.microsoft.com/office/drawing/2014/main" id="{8CC8D57C-7522-CA3E-63EC-CE9680E2928D}"/>
              </a:ext>
            </a:extLst>
          </p:cNvPr>
          <p:cNvSpPr txBox="1">
            <a:spLocks noChangeArrowheads="1"/>
          </p:cNvSpPr>
          <p:nvPr/>
        </p:nvSpPr>
        <p:spPr bwMode="auto">
          <a:xfrm>
            <a:off x="4648200" y="3048000"/>
            <a:ext cx="2590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Operating System</a:t>
            </a:r>
          </a:p>
        </p:txBody>
      </p:sp>
      <p:sp>
        <p:nvSpPr>
          <p:cNvPr id="22536" name="Rectangle 1032">
            <a:extLst>
              <a:ext uri="{FF2B5EF4-FFF2-40B4-BE49-F238E27FC236}">
                <a16:creationId xmlns:a16="http://schemas.microsoft.com/office/drawing/2014/main" id="{809029B2-3D11-BA25-A18A-571CFF74C0A3}"/>
              </a:ext>
            </a:extLst>
          </p:cNvPr>
          <p:cNvSpPr>
            <a:spLocks noChangeArrowheads="1"/>
          </p:cNvSpPr>
          <p:nvPr/>
        </p:nvSpPr>
        <p:spPr bwMode="auto">
          <a:xfrm>
            <a:off x="4343400" y="3581400"/>
            <a:ext cx="2971800" cy="1981200"/>
          </a:xfrm>
          <a:prstGeom prst="rect">
            <a:avLst/>
          </a:prstGeom>
          <a:solidFill>
            <a:srgbClr val="66FFCC"/>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7" name="Text Box 1033">
            <a:extLst>
              <a:ext uri="{FF2B5EF4-FFF2-40B4-BE49-F238E27FC236}">
                <a16:creationId xmlns:a16="http://schemas.microsoft.com/office/drawing/2014/main" id="{26C2FA65-BED7-AB70-158C-20D3211CB7CD}"/>
              </a:ext>
            </a:extLst>
          </p:cNvPr>
          <p:cNvSpPr txBox="1">
            <a:spLocks noChangeArrowheads="1"/>
          </p:cNvSpPr>
          <p:nvPr/>
        </p:nvSpPr>
        <p:spPr bwMode="auto">
          <a:xfrm>
            <a:off x="4953000" y="36576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Hardware</a:t>
            </a:r>
          </a:p>
        </p:txBody>
      </p:sp>
      <p:sp>
        <p:nvSpPr>
          <p:cNvPr id="22538" name="Text Box 1034">
            <a:extLst>
              <a:ext uri="{FF2B5EF4-FFF2-40B4-BE49-F238E27FC236}">
                <a16:creationId xmlns:a16="http://schemas.microsoft.com/office/drawing/2014/main" id="{3015DAA8-CCAE-A041-34B2-36DC9CFF1C2B}"/>
              </a:ext>
            </a:extLst>
          </p:cNvPr>
          <p:cNvSpPr txBox="1">
            <a:spLocks noChangeArrowheads="1"/>
          </p:cNvSpPr>
          <p:nvPr/>
        </p:nvSpPr>
        <p:spPr bwMode="auto">
          <a:xfrm>
            <a:off x="990600" y="2667000"/>
            <a:ext cx="9906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3200">
                <a:latin typeface="Times New Roman" panose="02020603050405020304" pitchFamily="18" charset="0"/>
                <a:ea typeface="ＭＳ Ｐゴシック" panose="020B0600070205080204" pitchFamily="34" charset="-128"/>
              </a:rPr>
              <a:t>User</a:t>
            </a:r>
          </a:p>
        </p:txBody>
      </p:sp>
      <p:sp>
        <p:nvSpPr>
          <p:cNvPr id="22539" name="Line 1035">
            <a:extLst>
              <a:ext uri="{FF2B5EF4-FFF2-40B4-BE49-F238E27FC236}">
                <a16:creationId xmlns:a16="http://schemas.microsoft.com/office/drawing/2014/main" id="{2C34C074-8F9E-C1EC-DD1A-F2D3AFE63B15}"/>
              </a:ext>
            </a:extLst>
          </p:cNvPr>
          <p:cNvSpPr>
            <a:spLocks noChangeShapeType="1"/>
          </p:cNvSpPr>
          <p:nvPr/>
        </p:nvSpPr>
        <p:spPr bwMode="auto">
          <a:xfrm>
            <a:off x="2057400" y="3124200"/>
            <a:ext cx="1828800" cy="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2540" name="Line 1036">
            <a:extLst>
              <a:ext uri="{FF2B5EF4-FFF2-40B4-BE49-F238E27FC236}">
                <a16:creationId xmlns:a16="http://schemas.microsoft.com/office/drawing/2014/main" id="{FB115CD0-1E46-589D-BC32-E9C1B1D9E148}"/>
              </a:ext>
            </a:extLst>
          </p:cNvPr>
          <p:cNvSpPr>
            <a:spLocks noChangeShapeType="1"/>
          </p:cNvSpPr>
          <p:nvPr/>
        </p:nvSpPr>
        <p:spPr bwMode="auto">
          <a:xfrm>
            <a:off x="2057400" y="2819400"/>
            <a:ext cx="1295400" cy="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graphicFrame>
        <p:nvGraphicFramePr>
          <p:cNvPr id="100354" name="Object 3">
            <a:extLst>
              <a:ext uri="{FF2B5EF4-FFF2-40B4-BE49-F238E27FC236}">
                <a16:creationId xmlns:a16="http://schemas.microsoft.com/office/drawing/2014/main" id="{11770036-84A6-A3E5-7945-98AD1CE074F0}"/>
              </a:ext>
            </a:extLst>
          </p:cNvPr>
          <p:cNvGraphicFramePr>
            <a:graphicFrameLocks noChangeAspect="1"/>
          </p:cNvGraphicFramePr>
          <p:nvPr/>
        </p:nvGraphicFramePr>
        <p:xfrm>
          <a:off x="152400" y="381000"/>
          <a:ext cx="10169525" cy="5911850"/>
        </p:xfrm>
        <a:graphic>
          <a:graphicData uri="http://schemas.openxmlformats.org/presentationml/2006/ole">
            <mc:AlternateContent xmlns:mc="http://schemas.openxmlformats.org/markup-compatibility/2006">
              <mc:Choice xmlns:v="urn:schemas-microsoft-com:vml" Requires="v">
                <p:oleObj name="Document" r:id="rId3" imgW="29972000" imgH="17424400" progId="Word.Document.12">
                  <p:embed/>
                </p:oleObj>
              </mc:Choice>
              <mc:Fallback>
                <p:oleObj name="Document" r:id="rId3" imgW="29972000" imgH="17424400" progId="Word.Document.12">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81000"/>
                        <a:ext cx="10169525" cy="591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8DC5908F-A0A9-F339-E5D8-B8EC9C96553C}"/>
              </a:ext>
            </a:extLst>
          </p:cNvPr>
          <p:cNvSpPr>
            <a:spLocks noGrp="1" noChangeArrowheads="1"/>
          </p:cNvSpPr>
          <p:nvPr>
            <p:ph type="title"/>
          </p:nvPr>
        </p:nvSpPr>
        <p:spPr/>
        <p:txBody>
          <a:bodyPr/>
          <a:lstStyle/>
          <a:p>
            <a:pPr eaLnBrk="1" hangingPunct="1"/>
            <a:r>
              <a:rPr lang="en-US" altLang="en-US"/>
              <a:t>Contrasted with this…</a:t>
            </a:r>
          </a:p>
        </p:txBody>
      </p:sp>
      <p:graphicFrame>
        <p:nvGraphicFramePr>
          <p:cNvPr id="101379" name="Object 2">
            <a:extLst>
              <a:ext uri="{FF2B5EF4-FFF2-40B4-BE49-F238E27FC236}">
                <a16:creationId xmlns:a16="http://schemas.microsoft.com/office/drawing/2014/main" id="{FDA488F2-EB25-40AC-A669-3221D2B50F57}"/>
              </a:ext>
            </a:extLst>
          </p:cNvPr>
          <p:cNvGraphicFramePr>
            <a:graphicFrameLocks noChangeAspect="1"/>
          </p:cNvGraphicFramePr>
          <p:nvPr/>
        </p:nvGraphicFramePr>
        <p:xfrm>
          <a:off x="1219200" y="1557338"/>
          <a:ext cx="6819900" cy="5308600"/>
        </p:xfrm>
        <a:graphic>
          <a:graphicData uri="http://schemas.openxmlformats.org/presentationml/2006/ole">
            <mc:AlternateContent xmlns:mc="http://schemas.openxmlformats.org/markup-compatibility/2006">
              <mc:Choice xmlns:v="urn:schemas-microsoft-com:vml" Requires="v">
                <p:oleObj name="Document" r:id="rId3" imgW="27279600" imgH="21234400" progId="Word.Document.12">
                  <p:embed/>
                </p:oleObj>
              </mc:Choice>
              <mc:Fallback>
                <p:oleObj name="Document" r:id="rId3" imgW="27279600" imgH="21234400" progId="Word.Document.12">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9200" y="1557338"/>
                        <a:ext cx="6819900" cy="530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51C46996-BFB2-9CD0-2CE9-96AF45DB73EA}"/>
              </a:ext>
            </a:extLst>
          </p:cNvPr>
          <p:cNvSpPr>
            <a:spLocks noGrp="1" noChangeArrowheads="1"/>
          </p:cNvSpPr>
          <p:nvPr>
            <p:ph type="title"/>
          </p:nvPr>
        </p:nvSpPr>
        <p:spPr>
          <a:xfrm>
            <a:off x="457200" y="304800"/>
            <a:ext cx="8229600" cy="1139825"/>
          </a:xfrm>
        </p:spPr>
        <p:txBody>
          <a:bodyPr/>
          <a:lstStyle/>
          <a:p>
            <a:pPr eaLnBrk="1" hangingPunct="1"/>
            <a:r>
              <a:rPr lang="en-US" altLang="en-US"/>
              <a:t>File Management</a:t>
            </a:r>
          </a:p>
        </p:txBody>
      </p:sp>
      <p:sp>
        <p:nvSpPr>
          <p:cNvPr id="102403" name="Rectangle 3">
            <a:extLst>
              <a:ext uri="{FF2B5EF4-FFF2-40B4-BE49-F238E27FC236}">
                <a16:creationId xmlns:a16="http://schemas.microsoft.com/office/drawing/2014/main" id="{2A386BEE-B103-EDDF-BCFD-5B61935082A9}"/>
              </a:ext>
            </a:extLst>
          </p:cNvPr>
          <p:cNvSpPr>
            <a:spLocks noGrp="1" noChangeArrowheads="1"/>
          </p:cNvSpPr>
          <p:nvPr>
            <p:ph idx="1"/>
          </p:nvPr>
        </p:nvSpPr>
        <p:spPr/>
        <p:txBody>
          <a:bodyPr/>
          <a:lstStyle/>
          <a:p>
            <a:pPr eaLnBrk="1" hangingPunct="1">
              <a:buFont typeface="Wingdings" pitchFamily="2" charset="2"/>
              <a:buChar char="n"/>
            </a:pPr>
            <a:r>
              <a:rPr lang="en-US" altLang="en-US" sz="2400"/>
              <a:t>Files are collections of data arranged in a specified format for use by programs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Files can reside in memory as well as in </a:t>
            </a:r>
            <a:r>
              <a:rPr lang="en-US" altLang="en-US" sz="2400">
                <a:solidFill>
                  <a:srgbClr val="FF0000"/>
                </a:solidFill>
              </a:rPr>
              <a:t>peripheral</a:t>
            </a:r>
            <a:r>
              <a:rPr lang="en-US" altLang="en-US" sz="2400"/>
              <a:t> devices such as disk drives, CD-ROMs or tape drives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Every file has a name and attributes that specify its size, its location and its type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FA74C1F2-2354-1B3F-6679-65E17A6DCED1}"/>
              </a:ext>
            </a:extLst>
          </p:cNvPr>
          <p:cNvSpPr>
            <a:spLocks noGrp="1" noChangeArrowheads="1"/>
          </p:cNvSpPr>
          <p:nvPr>
            <p:ph type="title"/>
          </p:nvPr>
        </p:nvSpPr>
        <p:spPr/>
        <p:txBody>
          <a:bodyPr/>
          <a:lstStyle/>
          <a:p>
            <a:pPr eaLnBrk="1" hangingPunct="1"/>
            <a:r>
              <a:rPr lang="en-US" altLang="en-US"/>
              <a:t>File Manager</a:t>
            </a:r>
          </a:p>
        </p:txBody>
      </p:sp>
      <p:sp>
        <p:nvSpPr>
          <p:cNvPr id="104451" name="Rectangle 3">
            <a:extLst>
              <a:ext uri="{FF2B5EF4-FFF2-40B4-BE49-F238E27FC236}">
                <a16:creationId xmlns:a16="http://schemas.microsoft.com/office/drawing/2014/main" id="{137F8831-499D-F530-C762-EFCCFF972F26}"/>
              </a:ext>
            </a:extLst>
          </p:cNvPr>
          <p:cNvSpPr>
            <a:spLocks noGrp="1" noChangeArrowheads="1"/>
          </p:cNvSpPr>
          <p:nvPr>
            <p:ph idx="1"/>
          </p:nvPr>
        </p:nvSpPr>
        <p:spPr/>
        <p:txBody>
          <a:bodyPr/>
          <a:lstStyle/>
          <a:p>
            <a:pPr eaLnBrk="1" hangingPunct="1">
              <a:buFont typeface="Wingdings" pitchFamily="2" charset="2"/>
              <a:buChar char="n"/>
            </a:pPr>
            <a:r>
              <a:rPr lang="en-US" altLang="en-US" sz="2400"/>
              <a:t>Creating and maintaining references to a system</a:t>
            </a:r>
            <a:r>
              <a:rPr lang="ja-JP" altLang="en-US" sz="2400">
                <a:latin typeface="Arial" panose="020B0604020202020204" pitchFamily="34" charset="0"/>
              </a:rPr>
              <a:t>’</a:t>
            </a:r>
            <a:r>
              <a:rPr lang="en-US" altLang="ja-JP" sz="2400"/>
              <a:t>s files is the responsibility of the </a:t>
            </a:r>
            <a:r>
              <a:rPr lang="en-US" altLang="ja-JP" sz="2400">
                <a:solidFill>
                  <a:srgbClr val="FF0000"/>
                </a:solidFill>
              </a:rPr>
              <a:t>file manager</a:t>
            </a:r>
            <a:r>
              <a:rPr lang="en-US" altLang="ja-JP" sz="2400"/>
              <a:t>.</a:t>
            </a:r>
          </a:p>
          <a:p>
            <a:pPr eaLnBrk="1" hangingPunct="1">
              <a:buFont typeface="Wingdings" pitchFamily="2" charset="2"/>
              <a:buChar char="n"/>
            </a:pPr>
            <a:endParaRPr lang="en-US" altLang="en-US" sz="2400"/>
          </a:p>
          <a:p>
            <a:pPr eaLnBrk="1" hangingPunct="1">
              <a:buFont typeface="Wingdings" pitchFamily="2" charset="2"/>
              <a:buNone/>
            </a:pPr>
            <a:endParaRPr lang="en-US" altLang="en-US" sz="2400"/>
          </a:p>
          <a:p>
            <a:pPr eaLnBrk="1" hangingPunct="1">
              <a:buFont typeface="Wingdings" pitchFamily="2" charset="2"/>
              <a:buChar char="n"/>
            </a:pPr>
            <a:r>
              <a:rPr lang="en-US" altLang="en-US" sz="2400"/>
              <a:t>The actual address of a file is a </a:t>
            </a:r>
            <a:r>
              <a:rPr lang="en-US" altLang="en-US" sz="2400">
                <a:solidFill>
                  <a:srgbClr val="FF0000"/>
                </a:solidFill>
              </a:rPr>
              <a:t>pathname</a:t>
            </a:r>
            <a:r>
              <a:rPr lang="en-US" altLang="en-US" sz="2400"/>
              <a:t>, which is made up of the folders in which the file is located (sometimes called </a:t>
            </a:r>
            <a:r>
              <a:rPr lang="en-US" altLang="en-US" sz="2400">
                <a:solidFill>
                  <a:srgbClr val="FF0000"/>
                </a:solidFill>
              </a:rPr>
              <a:t>directories</a:t>
            </a:r>
            <a:r>
              <a:rPr lang="en-US" altLang="en-US" sz="2400"/>
              <a:t>) and the file name.</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5FBDD19F-771C-963A-2F11-817430EA2D2B}"/>
              </a:ext>
            </a:extLst>
          </p:cNvPr>
          <p:cNvSpPr>
            <a:spLocks noGrp="1" noChangeArrowheads="1"/>
          </p:cNvSpPr>
          <p:nvPr>
            <p:ph type="title"/>
          </p:nvPr>
        </p:nvSpPr>
        <p:spPr/>
        <p:txBody>
          <a:bodyPr/>
          <a:lstStyle/>
          <a:p>
            <a:pPr eaLnBrk="1" hangingPunct="1"/>
            <a:r>
              <a:rPr lang="en-US" altLang="en-US"/>
              <a:t>Directories and Pathnames</a:t>
            </a:r>
          </a:p>
        </p:txBody>
      </p:sp>
      <p:sp>
        <p:nvSpPr>
          <p:cNvPr id="106499" name="Text Box 3">
            <a:extLst>
              <a:ext uri="{FF2B5EF4-FFF2-40B4-BE49-F238E27FC236}">
                <a16:creationId xmlns:a16="http://schemas.microsoft.com/office/drawing/2014/main" id="{901B3AE0-E3DB-E5C0-92FA-C164FA2A1F78}"/>
              </a:ext>
            </a:extLst>
          </p:cNvPr>
          <p:cNvSpPr txBox="1">
            <a:spLocks noChangeArrowheads="1"/>
          </p:cNvSpPr>
          <p:nvPr/>
        </p:nvSpPr>
        <p:spPr bwMode="auto">
          <a:xfrm>
            <a:off x="3657600" y="1981200"/>
            <a:ext cx="2133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Hard Disk C:</a:t>
            </a:r>
          </a:p>
        </p:txBody>
      </p:sp>
      <p:sp>
        <p:nvSpPr>
          <p:cNvPr id="106500" name="Rectangle 4">
            <a:extLst>
              <a:ext uri="{FF2B5EF4-FFF2-40B4-BE49-F238E27FC236}">
                <a16:creationId xmlns:a16="http://schemas.microsoft.com/office/drawing/2014/main" id="{E75657FF-BB3D-2151-3EA5-4D8225FF9770}"/>
              </a:ext>
            </a:extLst>
          </p:cNvPr>
          <p:cNvSpPr>
            <a:spLocks noChangeArrowheads="1"/>
          </p:cNvSpPr>
          <p:nvPr/>
        </p:nvSpPr>
        <p:spPr bwMode="auto">
          <a:xfrm>
            <a:off x="1447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1" name="Rectangle 5">
            <a:extLst>
              <a:ext uri="{FF2B5EF4-FFF2-40B4-BE49-F238E27FC236}">
                <a16:creationId xmlns:a16="http://schemas.microsoft.com/office/drawing/2014/main" id="{3512B0A3-DFE8-3624-B81B-AA14E918E7B5}"/>
              </a:ext>
            </a:extLst>
          </p:cNvPr>
          <p:cNvSpPr>
            <a:spLocks noChangeArrowheads="1"/>
          </p:cNvSpPr>
          <p:nvPr/>
        </p:nvSpPr>
        <p:spPr bwMode="auto">
          <a:xfrm>
            <a:off x="1447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2" name="Rectangle 6">
            <a:extLst>
              <a:ext uri="{FF2B5EF4-FFF2-40B4-BE49-F238E27FC236}">
                <a16:creationId xmlns:a16="http://schemas.microsoft.com/office/drawing/2014/main" id="{2488A9DF-12BE-B45F-B758-4BD35DC955A0}"/>
              </a:ext>
            </a:extLst>
          </p:cNvPr>
          <p:cNvSpPr>
            <a:spLocks noChangeArrowheads="1"/>
          </p:cNvSpPr>
          <p:nvPr/>
        </p:nvSpPr>
        <p:spPr bwMode="auto">
          <a:xfrm>
            <a:off x="6019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3" name="Rectangle 7">
            <a:extLst>
              <a:ext uri="{FF2B5EF4-FFF2-40B4-BE49-F238E27FC236}">
                <a16:creationId xmlns:a16="http://schemas.microsoft.com/office/drawing/2014/main" id="{37776D8C-0FC0-0ED0-9140-89FBD8E8CB80}"/>
              </a:ext>
            </a:extLst>
          </p:cNvPr>
          <p:cNvSpPr>
            <a:spLocks noChangeArrowheads="1"/>
          </p:cNvSpPr>
          <p:nvPr/>
        </p:nvSpPr>
        <p:spPr bwMode="auto">
          <a:xfrm>
            <a:off x="6019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4" name="Rectangle 8">
            <a:extLst>
              <a:ext uri="{FF2B5EF4-FFF2-40B4-BE49-F238E27FC236}">
                <a16:creationId xmlns:a16="http://schemas.microsoft.com/office/drawing/2014/main" id="{DAA93A0F-05B7-7D85-97B2-0A5AA38DCE0C}"/>
              </a:ext>
            </a:extLst>
          </p:cNvPr>
          <p:cNvSpPr>
            <a:spLocks noChangeArrowheads="1"/>
          </p:cNvSpPr>
          <p:nvPr/>
        </p:nvSpPr>
        <p:spPr bwMode="auto">
          <a:xfrm>
            <a:off x="3733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5" name="Rectangle 9">
            <a:extLst>
              <a:ext uri="{FF2B5EF4-FFF2-40B4-BE49-F238E27FC236}">
                <a16:creationId xmlns:a16="http://schemas.microsoft.com/office/drawing/2014/main" id="{37A428C8-A9C0-DEED-4AC6-2DF6279CB556}"/>
              </a:ext>
            </a:extLst>
          </p:cNvPr>
          <p:cNvSpPr>
            <a:spLocks noChangeArrowheads="1"/>
          </p:cNvSpPr>
          <p:nvPr/>
        </p:nvSpPr>
        <p:spPr bwMode="auto">
          <a:xfrm>
            <a:off x="3733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6" name="Text Box 10">
            <a:extLst>
              <a:ext uri="{FF2B5EF4-FFF2-40B4-BE49-F238E27FC236}">
                <a16:creationId xmlns:a16="http://schemas.microsoft.com/office/drawing/2014/main" id="{C9A171CB-4669-EBB4-62BE-C257EF3803A0}"/>
              </a:ext>
            </a:extLst>
          </p:cNvPr>
          <p:cNvSpPr txBox="1">
            <a:spLocks noChangeArrowheads="1"/>
          </p:cNvSpPr>
          <p:nvPr/>
        </p:nvSpPr>
        <p:spPr bwMode="auto">
          <a:xfrm>
            <a:off x="1600200" y="33528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CS2</a:t>
            </a:r>
          </a:p>
        </p:txBody>
      </p:sp>
      <p:sp>
        <p:nvSpPr>
          <p:cNvPr id="106507" name="Text Box 11">
            <a:extLst>
              <a:ext uri="{FF2B5EF4-FFF2-40B4-BE49-F238E27FC236}">
                <a16:creationId xmlns:a16="http://schemas.microsoft.com/office/drawing/2014/main" id="{C35485CB-6F70-0285-94DA-5524AD56C894}"/>
              </a:ext>
            </a:extLst>
          </p:cNvPr>
          <p:cNvSpPr txBox="1">
            <a:spLocks noChangeArrowheads="1"/>
          </p:cNvSpPr>
          <p:nvPr/>
        </p:nvSpPr>
        <p:spPr bwMode="auto">
          <a:xfrm>
            <a:off x="3810000" y="3352800"/>
            <a:ext cx="1447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Research</a:t>
            </a:r>
          </a:p>
        </p:txBody>
      </p:sp>
      <p:sp>
        <p:nvSpPr>
          <p:cNvPr id="106508" name="Rectangle 12">
            <a:extLst>
              <a:ext uri="{FF2B5EF4-FFF2-40B4-BE49-F238E27FC236}">
                <a16:creationId xmlns:a16="http://schemas.microsoft.com/office/drawing/2014/main" id="{5B839881-0BC4-83EE-64C4-7F678D1416F9}"/>
              </a:ext>
            </a:extLst>
          </p:cNvPr>
          <p:cNvSpPr>
            <a:spLocks noChangeArrowheads="1"/>
          </p:cNvSpPr>
          <p:nvPr/>
        </p:nvSpPr>
        <p:spPr bwMode="auto">
          <a:xfrm>
            <a:off x="73152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9" name="Rectangle 13">
            <a:extLst>
              <a:ext uri="{FF2B5EF4-FFF2-40B4-BE49-F238E27FC236}">
                <a16:creationId xmlns:a16="http://schemas.microsoft.com/office/drawing/2014/main" id="{5CB102EA-7F65-4BC3-0273-856DA4C487E7}"/>
              </a:ext>
            </a:extLst>
          </p:cNvPr>
          <p:cNvSpPr>
            <a:spLocks noChangeArrowheads="1"/>
          </p:cNvSpPr>
          <p:nvPr/>
        </p:nvSpPr>
        <p:spPr bwMode="auto">
          <a:xfrm>
            <a:off x="73152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0" name="Rectangle 14">
            <a:extLst>
              <a:ext uri="{FF2B5EF4-FFF2-40B4-BE49-F238E27FC236}">
                <a16:creationId xmlns:a16="http://schemas.microsoft.com/office/drawing/2014/main" id="{4EC30A54-51BA-856D-D66F-B33DC47087D4}"/>
              </a:ext>
            </a:extLst>
          </p:cNvPr>
          <p:cNvSpPr>
            <a:spLocks noChangeArrowheads="1"/>
          </p:cNvSpPr>
          <p:nvPr/>
        </p:nvSpPr>
        <p:spPr bwMode="auto">
          <a:xfrm>
            <a:off x="56388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1" name="Rectangle 15">
            <a:extLst>
              <a:ext uri="{FF2B5EF4-FFF2-40B4-BE49-F238E27FC236}">
                <a16:creationId xmlns:a16="http://schemas.microsoft.com/office/drawing/2014/main" id="{6794128C-8B1A-ED38-681A-C31215BA0D47}"/>
              </a:ext>
            </a:extLst>
          </p:cNvPr>
          <p:cNvSpPr>
            <a:spLocks noChangeArrowheads="1"/>
          </p:cNvSpPr>
          <p:nvPr/>
        </p:nvSpPr>
        <p:spPr bwMode="auto">
          <a:xfrm>
            <a:off x="56388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2" name="Rectangle 16">
            <a:extLst>
              <a:ext uri="{FF2B5EF4-FFF2-40B4-BE49-F238E27FC236}">
                <a16:creationId xmlns:a16="http://schemas.microsoft.com/office/drawing/2014/main" id="{8B28A600-42C0-63CB-C38A-57EB28F6450B}"/>
              </a:ext>
            </a:extLst>
          </p:cNvPr>
          <p:cNvSpPr>
            <a:spLocks noChangeArrowheads="1"/>
          </p:cNvSpPr>
          <p:nvPr/>
        </p:nvSpPr>
        <p:spPr bwMode="auto">
          <a:xfrm>
            <a:off x="40386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3" name="Rectangle 17">
            <a:extLst>
              <a:ext uri="{FF2B5EF4-FFF2-40B4-BE49-F238E27FC236}">
                <a16:creationId xmlns:a16="http://schemas.microsoft.com/office/drawing/2014/main" id="{EE3BB441-5EC1-1A2F-C923-16F7926D9421}"/>
              </a:ext>
            </a:extLst>
          </p:cNvPr>
          <p:cNvSpPr>
            <a:spLocks noChangeArrowheads="1"/>
          </p:cNvSpPr>
          <p:nvPr/>
        </p:nvSpPr>
        <p:spPr bwMode="auto">
          <a:xfrm>
            <a:off x="40386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4" name="Rectangle 18">
            <a:extLst>
              <a:ext uri="{FF2B5EF4-FFF2-40B4-BE49-F238E27FC236}">
                <a16:creationId xmlns:a16="http://schemas.microsoft.com/office/drawing/2014/main" id="{B1197C8E-BC04-452F-8781-B26745B8D712}"/>
              </a:ext>
            </a:extLst>
          </p:cNvPr>
          <p:cNvSpPr>
            <a:spLocks noChangeArrowheads="1"/>
          </p:cNvSpPr>
          <p:nvPr/>
        </p:nvSpPr>
        <p:spPr bwMode="auto">
          <a:xfrm>
            <a:off x="762000" y="4572000"/>
            <a:ext cx="1371600" cy="533400"/>
          </a:xfrm>
          <a:prstGeom prst="rect">
            <a:avLst/>
          </a:prstGeom>
          <a:solidFill>
            <a:srgbClr val="9999FF"/>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5" name="Text Box 19">
            <a:extLst>
              <a:ext uri="{FF2B5EF4-FFF2-40B4-BE49-F238E27FC236}">
                <a16:creationId xmlns:a16="http://schemas.microsoft.com/office/drawing/2014/main" id="{75A12B57-D52F-9B32-6B0F-A11C6593CB72}"/>
              </a:ext>
            </a:extLst>
          </p:cNvPr>
          <p:cNvSpPr txBox="1">
            <a:spLocks noChangeArrowheads="1"/>
          </p:cNvSpPr>
          <p:nvPr/>
        </p:nvSpPr>
        <p:spPr bwMode="auto">
          <a:xfrm>
            <a:off x="762000" y="45720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Lec1.ppt</a:t>
            </a:r>
          </a:p>
        </p:txBody>
      </p:sp>
      <p:sp>
        <p:nvSpPr>
          <p:cNvPr id="106516" name="Rectangle 20">
            <a:extLst>
              <a:ext uri="{FF2B5EF4-FFF2-40B4-BE49-F238E27FC236}">
                <a16:creationId xmlns:a16="http://schemas.microsoft.com/office/drawing/2014/main" id="{7CB6CA18-F8C4-3A79-4997-E94BCE5910D3}"/>
              </a:ext>
            </a:extLst>
          </p:cNvPr>
          <p:cNvSpPr>
            <a:spLocks noChangeArrowheads="1"/>
          </p:cNvSpPr>
          <p:nvPr/>
        </p:nvSpPr>
        <p:spPr bwMode="auto">
          <a:xfrm>
            <a:off x="1676400" y="5257800"/>
            <a:ext cx="1524000" cy="533400"/>
          </a:xfrm>
          <a:prstGeom prst="rect">
            <a:avLst/>
          </a:prstGeom>
          <a:solidFill>
            <a:srgbClr val="9999FF"/>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7" name="Text Box 21">
            <a:extLst>
              <a:ext uri="{FF2B5EF4-FFF2-40B4-BE49-F238E27FC236}">
                <a16:creationId xmlns:a16="http://schemas.microsoft.com/office/drawing/2014/main" id="{AA4A1E4C-6ADF-E12B-1BC0-25E0DFFD559B}"/>
              </a:ext>
            </a:extLst>
          </p:cNvPr>
          <p:cNvSpPr txBox="1">
            <a:spLocks noChangeArrowheads="1"/>
          </p:cNvSpPr>
          <p:nvPr/>
        </p:nvSpPr>
        <p:spPr bwMode="auto">
          <a:xfrm>
            <a:off x="1676400" y="52578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Lec1.doc</a:t>
            </a:r>
          </a:p>
        </p:txBody>
      </p:sp>
      <p:sp>
        <p:nvSpPr>
          <p:cNvPr id="106518" name="Text Box 22">
            <a:extLst>
              <a:ext uri="{FF2B5EF4-FFF2-40B4-BE49-F238E27FC236}">
                <a16:creationId xmlns:a16="http://schemas.microsoft.com/office/drawing/2014/main" id="{326E9F29-A068-2ED2-033D-B63C61DAABEC}"/>
              </a:ext>
            </a:extLst>
          </p:cNvPr>
          <p:cNvSpPr txBox="1">
            <a:spLocks noChangeArrowheads="1"/>
          </p:cNvSpPr>
          <p:nvPr/>
        </p:nvSpPr>
        <p:spPr bwMode="auto">
          <a:xfrm>
            <a:off x="6096000" y="34290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Hobbies </a:t>
            </a:r>
          </a:p>
        </p:txBody>
      </p:sp>
      <p:sp>
        <p:nvSpPr>
          <p:cNvPr id="106519" name="Text Box 23">
            <a:extLst>
              <a:ext uri="{FF2B5EF4-FFF2-40B4-BE49-F238E27FC236}">
                <a16:creationId xmlns:a16="http://schemas.microsoft.com/office/drawing/2014/main" id="{CA6646D0-ABD4-9207-A93B-A8536953BADD}"/>
              </a:ext>
            </a:extLst>
          </p:cNvPr>
          <p:cNvSpPr txBox="1">
            <a:spLocks noChangeArrowheads="1"/>
          </p:cNvSpPr>
          <p:nvPr/>
        </p:nvSpPr>
        <p:spPr bwMode="auto">
          <a:xfrm>
            <a:off x="4191000" y="4876800"/>
            <a:ext cx="1219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Theater</a:t>
            </a:r>
          </a:p>
        </p:txBody>
      </p:sp>
      <p:sp>
        <p:nvSpPr>
          <p:cNvPr id="106520" name="Text Box 24">
            <a:extLst>
              <a:ext uri="{FF2B5EF4-FFF2-40B4-BE49-F238E27FC236}">
                <a16:creationId xmlns:a16="http://schemas.microsoft.com/office/drawing/2014/main" id="{067677EB-0CFE-E502-B798-2582E7039BB9}"/>
              </a:ext>
            </a:extLst>
          </p:cNvPr>
          <p:cNvSpPr txBox="1">
            <a:spLocks noChangeArrowheads="1"/>
          </p:cNvSpPr>
          <p:nvPr/>
        </p:nvSpPr>
        <p:spPr bwMode="auto">
          <a:xfrm>
            <a:off x="5715000" y="48768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Art</a:t>
            </a:r>
          </a:p>
        </p:txBody>
      </p:sp>
      <p:sp>
        <p:nvSpPr>
          <p:cNvPr id="106521" name="Text Box 25">
            <a:extLst>
              <a:ext uri="{FF2B5EF4-FFF2-40B4-BE49-F238E27FC236}">
                <a16:creationId xmlns:a16="http://schemas.microsoft.com/office/drawing/2014/main" id="{67C6B83F-7B61-90DF-DD15-24E1F32AF06E}"/>
              </a:ext>
            </a:extLst>
          </p:cNvPr>
          <p:cNvSpPr txBox="1">
            <a:spLocks noChangeArrowheads="1"/>
          </p:cNvSpPr>
          <p:nvPr/>
        </p:nvSpPr>
        <p:spPr bwMode="auto">
          <a:xfrm>
            <a:off x="7391400" y="48768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Reading</a:t>
            </a:r>
          </a:p>
        </p:txBody>
      </p:sp>
      <p:sp>
        <p:nvSpPr>
          <p:cNvPr id="106522" name="Line 26">
            <a:extLst>
              <a:ext uri="{FF2B5EF4-FFF2-40B4-BE49-F238E27FC236}">
                <a16:creationId xmlns:a16="http://schemas.microsoft.com/office/drawing/2014/main" id="{E264A1D1-8943-6596-E5E5-AB5A97AFB358}"/>
              </a:ext>
            </a:extLst>
          </p:cNvPr>
          <p:cNvSpPr>
            <a:spLocks noChangeShapeType="1"/>
          </p:cNvSpPr>
          <p:nvPr/>
        </p:nvSpPr>
        <p:spPr bwMode="auto">
          <a:xfrm flipH="1">
            <a:off x="2209800" y="2438400"/>
            <a:ext cx="2133600" cy="7620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3" name="Line 27">
            <a:extLst>
              <a:ext uri="{FF2B5EF4-FFF2-40B4-BE49-F238E27FC236}">
                <a16:creationId xmlns:a16="http://schemas.microsoft.com/office/drawing/2014/main" id="{2AB0D5C2-B9AA-6D89-AFD9-A48A55D0B8A7}"/>
              </a:ext>
            </a:extLst>
          </p:cNvPr>
          <p:cNvSpPr>
            <a:spLocks noChangeShapeType="1"/>
          </p:cNvSpPr>
          <p:nvPr/>
        </p:nvSpPr>
        <p:spPr bwMode="auto">
          <a:xfrm>
            <a:off x="4343400" y="2438400"/>
            <a:ext cx="228600" cy="685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4" name="Line 28">
            <a:extLst>
              <a:ext uri="{FF2B5EF4-FFF2-40B4-BE49-F238E27FC236}">
                <a16:creationId xmlns:a16="http://schemas.microsoft.com/office/drawing/2014/main" id="{F7E69287-C6F8-7A96-8A1A-7060BCC6EF6E}"/>
              </a:ext>
            </a:extLst>
          </p:cNvPr>
          <p:cNvSpPr>
            <a:spLocks noChangeShapeType="1"/>
          </p:cNvSpPr>
          <p:nvPr/>
        </p:nvSpPr>
        <p:spPr bwMode="auto">
          <a:xfrm>
            <a:off x="4343400" y="2438400"/>
            <a:ext cx="1600200" cy="685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5" name="Line 29">
            <a:extLst>
              <a:ext uri="{FF2B5EF4-FFF2-40B4-BE49-F238E27FC236}">
                <a16:creationId xmlns:a16="http://schemas.microsoft.com/office/drawing/2014/main" id="{4DC150C1-043C-BCFF-6B11-5D1AE93B9498}"/>
              </a:ext>
            </a:extLst>
          </p:cNvPr>
          <p:cNvSpPr>
            <a:spLocks noChangeShapeType="1"/>
          </p:cNvSpPr>
          <p:nvPr/>
        </p:nvSpPr>
        <p:spPr bwMode="auto">
          <a:xfrm flipH="1">
            <a:off x="1447800" y="3962400"/>
            <a:ext cx="685800" cy="609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6" name="Line 30">
            <a:extLst>
              <a:ext uri="{FF2B5EF4-FFF2-40B4-BE49-F238E27FC236}">
                <a16:creationId xmlns:a16="http://schemas.microsoft.com/office/drawing/2014/main" id="{8648D79C-D2D8-BDC4-48CA-5486B97285A4}"/>
              </a:ext>
            </a:extLst>
          </p:cNvPr>
          <p:cNvSpPr>
            <a:spLocks noChangeShapeType="1"/>
          </p:cNvSpPr>
          <p:nvPr/>
        </p:nvSpPr>
        <p:spPr bwMode="auto">
          <a:xfrm>
            <a:off x="2133600" y="3962400"/>
            <a:ext cx="304800" cy="12954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7" name="Line 31">
            <a:extLst>
              <a:ext uri="{FF2B5EF4-FFF2-40B4-BE49-F238E27FC236}">
                <a16:creationId xmlns:a16="http://schemas.microsoft.com/office/drawing/2014/main" id="{03CBB59C-1A70-E9D7-BDBB-4155188C18EE}"/>
              </a:ext>
            </a:extLst>
          </p:cNvPr>
          <p:cNvSpPr>
            <a:spLocks noChangeShapeType="1"/>
          </p:cNvSpPr>
          <p:nvPr/>
        </p:nvSpPr>
        <p:spPr bwMode="auto">
          <a:xfrm flipH="1">
            <a:off x="4724400" y="3962400"/>
            <a:ext cx="19050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8" name="Line 32">
            <a:extLst>
              <a:ext uri="{FF2B5EF4-FFF2-40B4-BE49-F238E27FC236}">
                <a16:creationId xmlns:a16="http://schemas.microsoft.com/office/drawing/2014/main" id="{B1730A84-3161-4A2A-5F83-CD254E3322D0}"/>
              </a:ext>
            </a:extLst>
          </p:cNvPr>
          <p:cNvSpPr>
            <a:spLocks noChangeShapeType="1"/>
          </p:cNvSpPr>
          <p:nvPr/>
        </p:nvSpPr>
        <p:spPr bwMode="auto">
          <a:xfrm flipH="1">
            <a:off x="6477000" y="3962400"/>
            <a:ext cx="1524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9" name="Line 33">
            <a:extLst>
              <a:ext uri="{FF2B5EF4-FFF2-40B4-BE49-F238E27FC236}">
                <a16:creationId xmlns:a16="http://schemas.microsoft.com/office/drawing/2014/main" id="{142AB9BE-D932-BB40-F911-376FA1FC3F93}"/>
              </a:ext>
            </a:extLst>
          </p:cNvPr>
          <p:cNvSpPr>
            <a:spLocks noChangeShapeType="1"/>
          </p:cNvSpPr>
          <p:nvPr/>
        </p:nvSpPr>
        <p:spPr bwMode="auto">
          <a:xfrm>
            <a:off x="6629400" y="3962400"/>
            <a:ext cx="18288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30" name="Text Box 34">
            <a:extLst>
              <a:ext uri="{FF2B5EF4-FFF2-40B4-BE49-F238E27FC236}">
                <a16:creationId xmlns:a16="http://schemas.microsoft.com/office/drawing/2014/main" id="{3BAC7A5E-88F4-FECF-C78C-B058601D315D}"/>
              </a:ext>
            </a:extLst>
          </p:cNvPr>
          <p:cNvSpPr txBox="1">
            <a:spLocks noChangeArrowheads="1"/>
          </p:cNvSpPr>
          <p:nvPr/>
        </p:nvSpPr>
        <p:spPr bwMode="auto">
          <a:xfrm>
            <a:off x="304800" y="2057400"/>
            <a:ext cx="3048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C:\CS2\Lec1.ppt</a:t>
            </a:r>
          </a:p>
        </p:txBody>
      </p:sp>
      <p:sp>
        <p:nvSpPr>
          <p:cNvPr id="106531" name="Line 35">
            <a:extLst>
              <a:ext uri="{FF2B5EF4-FFF2-40B4-BE49-F238E27FC236}">
                <a16:creationId xmlns:a16="http://schemas.microsoft.com/office/drawing/2014/main" id="{2FF160C5-E486-4581-70CA-02F77583BA7C}"/>
              </a:ext>
            </a:extLst>
          </p:cNvPr>
          <p:cNvSpPr>
            <a:spLocks noChangeShapeType="1"/>
          </p:cNvSpPr>
          <p:nvPr/>
        </p:nvSpPr>
        <p:spPr bwMode="auto">
          <a:xfrm>
            <a:off x="762000" y="2514600"/>
            <a:ext cx="152400" cy="1981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32" name="Text Box 36">
            <a:extLst>
              <a:ext uri="{FF2B5EF4-FFF2-40B4-BE49-F238E27FC236}">
                <a16:creationId xmlns:a16="http://schemas.microsoft.com/office/drawing/2014/main" id="{61834330-C691-AD62-E876-4853BB115093}"/>
              </a:ext>
            </a:extLst>
          </p:cNvPr>
          <p:cNvSpPr txBox="1">
            <a:spLocks noChangeArrowheads="1"/>
          </p:cNvSpPr>
          <p:nvPr/>
        </p:nvSpPr>
        <p:spPr bwMode="auto">
          <a:xfrm>
            <a:off x="6019800" y="1676400"/>
            <a:ext cx="2514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C:\Hobbies\</a:t>
            </a:r>
          </a:p>
        </p:txBody>
      </p:sp>
      <p:sp>
        <p:nvSpPr>
          <p:cNvPr id="106533" name="Line 37">
            <a:extLst>
              <a:ext uri="{FF2B5EF4-FFF2-40B4-BE49-F238E27FC236}">
                <a16:creationId xmlns:a16="http://schemas.microsoft.com/office/drawing/2014/main" id="{D13A2E5A-67E1-9492-5490-DDF94E5A3901}"/>
              </a:ext>
            </a:extLst>
          </p:cNvPr>
          <p:cNvSpPr>
            <a:spLocks noChangeShapeType="1"/>
          </p:cNvSpPr>
          <p:nvPr/>
        </p:nvSpPr>
        <p:spPr bwMode="auto">
          <a:xfrm>
            <a:off x="6781800" y="2133600"/>
            <a:ext cx="76200" cy="990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AF5F9AA9-87D7-7E4B-0EE3-D44704F83027}"/>
              </a:ext>
            </a:extLst>
          </p:cNvPr>
          <p:cNvSpPr>
            <a:spLocks noGrp="1" noChangeArrowheads="1"/>
          </p:cNvSpPr>
          <p:nvPr>
            <p:ph type="title"/>
          </p:nvPr>
        </p:nvSpPr>
        <p:spPr>
          <a:xfrm>
            <a:off x="533400" y="228600"/>
            <a:ext cx="7848600" cy="2057400"/>
          </a:xfrm>
        </p:spPr>
        <p:txBody>
          <a:bodyPr lIns="90487" tIns="44450" rIns="90487" bIns="44450" anchor="b"/>
          <a:lstStyle/>
          <a:p>
            <a:pPr eaLnBrk="1" hangingPunct="1"/>
            <a:r>
              <a:rPr lang="en-US" altLang="en-US" sz="3600"/>
              <a:t>The </a:t>
            </a:r>
            <a:r>
              <a:rPr lang="en-US" altLang="en-US" sz="3600">
                <a:solidFill>
                  <a:srgbClr val="FF0000"/>
                </a:solidFill>
              </a:rPr>
              <a:t>File Manager</a:t>
            </a:r>
            <a:r>
              <a:rPr lang="en-US" altLang="en-US" sz="3600"/>
              <a:t> maintains the hierarchy between the physical and logical</a:t>
            </a:r>
            <a:br>
              <a:rPr lang="en-US" altLang="en-US" sz="3200"/>
            </a:br>
            <a:endParaRPr lang="en-US" altLang="en-US" sz="3200"/>
          </a:p>
        </p:txBody>
      </p:sp>
      <p:sp>
        <p:nvSpPr>
          <p:cNvPr id="53250" name="Rectangle 2">
            <a:extLst>
              <a:ext uri="{FF2B5EF4-FFF2-40B4-BE49-F238E27FC236}">
                <a16:creationId xmlns:a16="http://schemas.microsoft.com/office/drawing/2014/main" id="{1304A0A1-0201-00CE-4CA1-2F25B01783F9}"/>
              </a:ext>
            </a:extLst>
          </p:cNvPr>
          <p:cNvSpPr>
            <a:spLocks noGrp="1" noChangeArrowheads="1"/>
          </p:cNvSpPr>
          <p:nvPr>
            <p:ph type="body" sz="half" idx="1"/>
          </p:nvPr>
        </p:nvSpPr>
        <p:spPr>
          <a:xfrm flipV="1">
            <a:off x="763588" y="1909763"/>
            <a:ext cx="76200" cy="230187"/>
          </a:xfrm>
        </p:spPr>
        <p:txBody>
          <a:bodyPr lIns="90487" tIns="44450" rIns="90487" bIns="44450" rtlCol="0">
            <a:normAutofit fontScale="47500" lnSpcReduction="20000"/>
          </a:bodyPr>
          <a:lstStyle/>
          <a:p>
            <a:pPr eaLnBrk="1" fontAlgn="auto" hangingPunct="1">
              <a:spcAft>
                <a:spcPts val="0"/>
              </a:spcAft>
              <a:buFont typeface="Monotype Sorts" charset="0"/>
              <a:buNone/>
              <a:defRPr/>
            </a:pPr>
            <a:endParaRPr lang="en-US" sz="2400"/>
          </a:p>
        </p:txBody>
      </p:sp>
      <p:pic>
        <p:nvPicPr>
          <p:cNvPr id="108548" name="Picture 4">
            <a:extLst>
              <a:ext uri="{FF2B5EF4-FFF2-40B4-BE49-F238E27FC236}">
                <a16:creationId xmlns:a16="http://schemas.microsoft.com/office/drawing/2014/main" id="{C9AB662F-F04C-02A2-7B33-AB067D51F9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752600"/>
            <a:ext cx="8610600" cy="468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1BF7E6C5-9A3D-8B99-E780-19778CEFFEAD}"/>
              </a:ext>
            </a:extLst>
          </p:cNvPr>
          <p:cNvSpPr>
            <a:spLocks noGrp="1" noChangeArrowheads="1"/>
          </p:cNvSpPr>
          <p:nvPr>
            <p:ph type="title"/>
          </p:nvPr>
        </p:nvSpPr>
        <p:spPr/>
        <p:txBody>
          <a:bodyPr/>
          <a:lstStyle/>
          <a:p>
            <a:pPr eaLnBrk="1" hangingPunct="1"/>
            <a:r>
              <a:rPr lang="en-US" altLang="en-US" sz="3200"/>
              <a:t>The File Manager Keeps Track of File Types</a:t>
            </a:r>
          </a:p>
        </p:txBody>
      </p:sp>
      <p:sp>
        <p:nvSpPr>
          <p:cNvPr id="110595" name="Rectangle 3">
            <a:extLst>
              <a:ext uri="{FF2B5EF4-FFF2-40B4-BE49-F238E27FC236}">
                <a16:creationId xmlns:a16="http://schemas.microsoft.com/office/drawing/2014/main" id="{526DEF3A-C20F-A13C-CC68-C51DF1D46CB7}"/>
              </a:ext>
            </a:extLst>
          </p:cNvPr>
          <p:cNvSpPr>
            <a:spLocks noGrp="1" noChangeArrowheads="1"/>
          </p:cNvSpPr>
          <p:nvPr>
            <p:ph idx="1"/>
          </p:nvPr>
        </p:nvSpPr>
        <p:spPr/>
        <p:txBody>
          <a:bodyPr/>
          <a:lstStyle/>
          <a:p>
            <a:pPr eaLnBrk="1" hangingPunct="1">
              <a:buFont typeface="Wingdings" pitchFamily="2" charset="2"/>
              <a:buChar char="n"/>
            </a:pPr>
            <a:r>
              <a:rPr lang="en-US" altLang="en-US" sz="2400"/>
              <a:t>It is important to know what type of data is stored in any given set of locations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Types include </a:t>
            </a:r>
            <a:r>
              <a:rPr lang="en-US" altLang="en-US" sz="2400">
                <a:solidFill>
                  <a:srgbClr val="FF0000"/>
                </a:solidFill>
              </a:rPr>
              <a:t>PROGRAM INSTRUCTIONS</a:t>
            </a:r>
            <a:r>
              <a:rPr lang="en-US" altLang="en-US" sz="2400"/>
              <a:t>, </a:t>
            </a:r>
            <a:r>
              <a:rPr lang="en-US" altLang="en-US" sz="2400">
                <a:solidFill>
                  <a:srgbClr val="FF0000"/>
                </a:solidFill>
              </a:rPr>
              <a:t>TEXT, IMAGES</a:t>
            </a:r>
            <a:r>
              <a:rPr lang="en-US" altLang="en-US" sz="2400"/>
              <a:t>, </a:t>
            </a:r>
            <a:r>
              <a:rPr lang="en-US" altLang="en-US" sz="2400">
                <a:solidFill>
                  <a:srgbClr val="FF0000"/>
                </a:solidFill>
              </a:rPr>
              <a:t>VIDEO, SOUND</a:t>
            </a:r>
            <a:r>
              <a:rPr lang="en-US" altLang="en-US" sz="2400"/>
              <a:t> as well as numerical data such as </a:t>
            </a:r>
            <a:r>
              <a:rPr lang="en-US" altLang="en-US" sz="2400">
                <a:solidFill>
                  <a:srgbClr val="FF0000"/>
                </a:solidFill>
              </a:rPr>
              <a:t>INTEGERS</a:t>
            </a:r>
            <a:r>
              <a:rPr lang="en-US" altLang="en-US" sz="2400"/>
              <a:t> and </a:t>
            </a:r>
            <a:r>
              <a:rPr lang="en-US" altLang="en-US" sz="2400">
                <a:solidFill>
                  <a:srgbClr val="FF0000"/>
                </a:solidFill>
              </a:rPr>
              <a:t>Real NUMBERS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The file manager keeps track of the different types of data and its location</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43772CC0-DDAC-4675-216E-5DD3AC591A8C}"/>
              </a:ext>
            </a:extLst>
          </p:cNvPr>
          <p:cNvSpPr>
            <a:spLocks noGrp="1" noChangeArrowheads="1"/>
          </p:cNvSpPr>
          <p:nvPr>
            <p:ph type="title"/>
          </p:nvPr>
        </p:nvSpPr>
        <p:spPr/>
        <p:txBody>
          <a:bodyPr/>
          <a:lstStyle/>
          <a:p>
            <a:pPr eaLnBrk="1" hangingPunct="1"/>
            <a:r>
              <a:rPr lang="en-US" altLang="en-US"/>
              <a:t>Input/Output (I/O) Drivers</a:t>
            </a:r>
          </a:p>
        </p:txBody>
      </p:sp>
      <p:sp>
        <p:nvSpPr>
          <p:cNvPr id="112643" name="Rectangle 3">
            <a:extLst>
              <a:ext uri="{FF2B5EF4-FFF2-40B4-BE49-F238E27FC236}">
                <a16:creationId xmlns:a16="http://schemas.microsoft.com/office/drawing/2014/main" id="{34348411-6F33-56FA-B0F9-E446644ECB06}"/>
              </a:ext>
            </a:extLst>
          </p:cNvPr>
          <p:cNvSpPr>
            <a:spLocks noGrp="1" noChangeArrowheads="1"/>
          </p:cNvSpPr>
          <p:nvPr>
            <p:ph idx="1"/>
          </p:nvPr>
        </p:nvSpPr>
        <p:spPr/>
        <p:txBody>
          <a:bodyPr/>
          <a:lstStyle/>
          <a:p>
            <a:pPr eaLnBrk="1" hangingPunct="1">
              <a:buFont typeface="Wingdings" pitchFamily="2" charset="2"/>
              <a:buChar char="n"/>
            </a:pPr>
            <a:r>
              <a:rPr lang="en-US" altLang="en-US" sz="2400"/>
              <a:t>An </a:t>
            </a:r>
            <a:r>
              <a:rPr lang="en-US" altLang="en-US" sz="2400">
                <a:solidFill>
                  <a:schemeClr val="accent2"/>
                </a:solidFill>
              </a:rPr>
              <a:t>I/O driver</a:t>
            </a:r>
            <a:r>
              <a:rPr lang="en-US" altLang="en-US" sz="2400"/>
              <a:t> is a special program that knows how to communicate with a </a:t>
            </a:r>
            <a:r>
              <a:rPr lang="en-US" altLang="en-US" sz="2400">
                <a:solidFill>
                  <a:srgbClr val="FF0000"/>
                </a:solidFill>
              </a:rPr>
              <a:t>peripheral</a:t>
            </a:r>
            <a:r>
              <a:rPr lang="en-US" altLang="en-US" sz="2400"/>
              <a:t> device and the </a:t>
            </a:r>
            <a:r>
              <a:rPr lang="en-US" altLang="en-US" sz="2400">
                <a:solidFill>
                  <a:srgbClr val="FF0000"/>
                </a:solidFill>
              </a:rPr>
              <a:t>CPU</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To read or write a file to a</a:t>
            </a:r>
            <a:r>
              <a:rPr lang="en-US" altLang="en-US" sz="2400">
                <a:solidFill>
                  <a:srgbClr val="FF0000"/>
                </a:solidFill>
              </a:rPr>
              <a:t> disk</a:t>
            </a:r>
            <a:r>
              <a:rPr lang="en-US" altLang="en-US" sz="2400"/>
              <a:t> the file manager determines the name and location of the file, and control is passed to the disk</a:t>
            </a:r>
            <a:r>
              <a:rPr lang="ja-JP" altLang="en-US" sz="2400">
                <a:latin typeface="Arial" panose="020B0604020202020204" pitchFamily="34" charset="0"/>
              </a:rPr>
              <a:t>’</a:t>
            </a:r>
            <a:r>
              <a:rPr lang="en-US" altLang="ja-JP" sz="2400"/>
              <a:t>s I/O driver, which will send commands to the disk arm, read head, etc.</a:t>
            </a:r>
            <a:endParaRPr lang="en-US" altLang="en-US" sz="24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DCBD6AD7-7F0F-E80A-C9CD-03C2E9AE791C}"/>
              </a:ext>
            </a:extLst>
          </p:cNvPr>
          <p:cNvSpPr>
            <a:spLocks noGrp="1" noChangeArrowheads="1"/>
          </p:cNvSpPr>
          <p:nvPr>
            <p:ph type="title"/>
          </p:nvPr>
        </p:nvSpPr>
        <p:spPr/>
        <p:txBody>
          <a:bodyPr/>
          <a:lstStyle/>
          <a:p>
            <a:pPr eaLnBrk="1" hangingPunct="1"/>
            <a:r>
              <a:rPr lang="en-US" altLang="en-US" sz="3200"/>
              <a:t>The Memory Manager</a:t>
            </a:r>
          </a:p>
        </p:txBody>
      </p:sp>
      <p:sp>
        <p:nvSpPr>
          <p:cNvPr id="114691" name="Rectangle 3">
            <a:extLst>
              <a:ext uri="{FF2B5EF4-FFF2-40B4-BE49-F238E27FC236}">
                <a16:creationId xmlns:a16="http://schemas.microsoft.com/office/drawing/2014/main" id="{F6795573-0AF8-3210-2D76-1030DF40E69A}"/>
              </a:ext>
            </a:extLst>
          </p:cNvPr>
          <p:cNvSpPr>
            <a:spLocks noGrp="1" noChangeArrowheads="1"/>
          </p:cNvSpPr>
          <p:nvPr>
            <p:ph idx="1"/>
          </p:nvPr>
        </p:nvSpPr>
        <p:spPr/>
        <p:txBody>
          <a:bodyPr/>
          <a:lstStyle/>
          <a:p>
            <a:pPr eaLnBrk="1" hangingPunct="1">
              <a:buFont typeface="Wingdings" pitchFamily="2" charset="2"/>
              <a:buChar char="n"/>
            </a:pPr>
            <a:r>
              <a:rPr lang="en-US" altLang="en-US" sz="2800"/>
              <a:t>When we click on a Word document, the OS must bring first the Word program into </a:t>
            </a:r>
            <a:r>
              <a:rPr lang="en-US" altLang="en-US" sz="2800">
                <a:solidFill>
                  <a:srgbClr val="FF0000"/>
                </a:solidFill>
              </a:rPr>
              <a:t>RAM</a:t>
            </a:r>
            <a:r>
              <a:rPr lang="en-US" altLang="en-US" sz="2800"/>
              <a:t>, and then the particular document we wish to work on.</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Allocating segments of RAM to each program is the responsibility of the </a:t>
            </a:r>
            <a:r>
              <a:rPr lang="en-US" altLang="en-US" sz="2800">
                <a:solidFill>
                  <a:schemeClr val="accent2"/>
                </a:solidFill>
              </a:rPr>
              <a:t>memory manager</a:t>
            </a:r>
            <a:r>
              <a:rPr lang="en-US" altLang="en-US" sz="2800"/>
              <a:t>.</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7E449312-0651-DDA3-ACA1-F0A9AB9486C5}"/>
              </a:ext>
            </a:extLst>
          </p:cNvPr>
          <p:cNvSpPr>
            <a:spLocks noGrp="1" noChangeArrowheads="1"/>
          </p:cNvSpPr>
          <p:nvPr>
            <p:ph type="title"/>
          </p:nvPr>
        </p:nvSpPr>
        <p:spPr/>
        <p:txBody>
          <a:bodyPr/>
          <a:lstStyle/>
          <a:p>
            <a:pPr eaLnBrk="1" hangingPunct="1"/>
            <a:r>
              <a:rPr lang="en-US" altLang="en-US"/>
              <a:t>Execution Monitor</a:t>
            </a:r>
          </a:p>
        </p:txBody>
      </p:sp>
      <p:sp>
        <p:nvSpPr>
          <p:cNvPr id="116739" name="Rectangle 3">
            <a:extLst>
              <a:ext uri="{FF2B5EF4-FFF2-40B4-BE49-F238E27FC236}">
                <a16:creationId xmlns:a16="http://schemas.microsoft.com/office/drawing/2014/main" id="{6FD9259C-89D9-6DEE-409A-CF758373F88A}"/>
              </a:ext>
            </a:extLst>
          </p:cNvPr>
          <p:cNvSpPr>
            <a:spLocks noGrp="1" noChangeArrowheads="1"/>
          </p:cNvSpPr>
          <p:nvPr>
            <p:ph idx="1"/>
          </p:nvPr>
        </p:nvSpPr>
        <p:spPr/>
        <p:txBody>
          <a:bodyPr/>
          <a:lstStyle/>
          <a:p>
            <a:pPr eaLnBrk="1" hangingPunct="1">
              <a:buFont typeface="Wingdings" pitchFamily="2" charset="2"/>
              <a:buChar char="n"/>
            </a:pPr>
            <a:r>
              <a:rPr lang="en-US" altLang="en-US" sz="2800"/>
              <a:t>If an error occurs in the course of running a program, control is passed to the </a:t>
            </a:r>
            <a:r>
              <a:rPr lang="en-US" altLang="en-US" sz="2800">
                <a:solidFill>
                  <a:schemeClr val="accent2"/>
                </a:solidFill>
              </a:rPr>
              <a:t>execution monitor</a:t>
            </a:r>
            <a:r>
              <a:rPr lang="en-US" altLang="en-US" sz="2800"/>
              <a:t>.</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The execution monitor is responsible for ensuring that an error caused by a program does not cause the entire system to crash.</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F1515280-D105-2570-8F6E-60E006F46C16}"/>
              </a:ext>
            </a:extLst>
          </p:cNvPr>
          <p:cNvSpPr>
            <a:spLocks noGrp="1" noChangeArrowheads="1"/>
          </p:cNvSpPr>
          <p:nvPr>
            <p:ph type="title"/>
          </p:nvPr>
        </p:nvSpPr>
        <p:spPr/>
        <p:txBody>
          <a:bodyPr/>
          <a:lstStyle/>
          <a:p>
            <a:pPr eaLnBrk="1" hangingPunct="1"/>
            <a:r>
              <a:rPr lang="en-US" altLang="en-US" sz="3200">
                <a:solidFill>
                  <a:srgbClr val="000073"/>
                </a:solidFill>
              </a:rPr>
              <a:t>Base 2 (Binary) vs. Decimal Comparison</a:t>
            </a:r>
          </a:p>
        </p:txBody>
      </p:sp>
      <p:sp>
        <p:nvSpPr>
          <p:cNvPr id="24579" name="Rectangle 3">
            <a:extLst>
              <a:ext uri="{FF2B5EF4-FFF2-40B4-BE49-F238E27FC236}">
                <a16:creationId xmlns:a16="http://schemas.microsoft.com/office/drawing/2014/main" id="{7213F559-AA1A-3A98-C9A6-C8EB6A8A6372}"/>
              </a:ext>
            </a:extLst>
          </p:cNvPr>
          <p:cNvSpPr>
            <a:spLocks noGrp="1" noChangeArrowheads="1"/>
          </p:cNvSpPr>
          <p:nvPr>
            <p:ph idx="1"/>
          </p:nvPr>
        </p:nvSpPr>
        <p:spPr>
          <a:xfrm>
            <a:off x="628650" y="1825625"/>
            <a:ext cx="8210550" cy="4667250"/>
          </a:xfrm>
        </p:spPr>
        <p:txBody>
          <a:bodyPr/>
          <a:lstStyle/>
          <a:p>
            <a:pPr eaLnBrk="1" hangingPunct="1">
              <a:buFont typeface="Wingdings" pitchFamily="2" charset="2"/>
              <a:buNone/>
            </a:pPr>
            <a:r>
              <a:rPr lang="en-US" altLang="en-US" sz="2800">
                <a:solidFill>
                  <a:srgbClr val="0066CC"/>
                </a:solidFill>
              </a:rPr>
              <a:t>		</a:t>
            </a:r>
          </a:p>
          <a:p>
            <a:pPr eaLnBrk="1" hangingPunct="1">
              <a:buFont typeface="Wingdings" pitchFamily="2" charset="2"/>
              <a:buNone/>
            </a:pPr>
            <a:r>
              <a:rPr lang="en-US" altLang="en-US" sz="2800" b="1">
                <a:solidFill>
                  <a:srgbClr val="0066CC"/>
                </a:solidFill>
              </a:rPr>
              <a:t>    </a:t>
            </a:r>
          </a:p>
          <a:p>
            <a:pPr eaLnBrk="1" hangingPunct="1">
              <a:buFont typeface="Wingdings" pitchFamily="2" charset="2"/>
              <a:buNone/>
            </a:pP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5</a:t>
            </a:r>
            <a:r>
              <a:rPr lang="en-US" altLang="en-US" sz="2400" b="1">
                <a:solidFill>
                  <a:srgbClr val="0066CC"/>
                </a:solidFill>
                <a:latin typeface="Times New Roman" panose="02020603050405020304" pitchFamily="18" charset="0"/>
              </a:rPr>
              <a:t>           10</a:t>
            </a:r>
            <a:r>
              <a:rPr lang="en-US" altLang="en-US" sz="2400" b="1" baseline="30000">
                <a:solidFill>
                  <a:srgbClr val="CC0000"/>
                </a:solidFill>
                <a:latin typeface="Times New Roman" panose="02020603050405020304" pitchFamily="18" charset="0"/>
              </a:rPr>
              <a:t>4   </a:t>
            </a:r>
            <a:r>
              <a:rPr lang="en-US" altLang="en-US" sz="2400" b="1">
                <a:solidFill>
                  <a:srgbClr val="0066CC"/>
                </a:solidFill>
                <a:latin typeface="Times New Roman" panose="02020603050405020304" pitchFamily="18" charset="0"/>
              </a:rPr>
              <a:t>       10</a:t>
            </a:r>
            <a:r>
              <a:rPr lang="en-US" altLang="en-US" sz="2400" b="1" baseline="30000">
                <a:solidFill>
                  <a:srgbClr val="CC0000"/>
                </a:solidFill>
                <a:latin typeface="Times New Roman" panose="02020603050405020304" pitchFamily="18" charset="0"/>
              </a:rPr>
              <a:t>3</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2</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1</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0</a:t>
            </a:r>
          </a:p>
          <a:p>
            <a:pPr eaLnBrk="1" hangingPunct="1">
              <a:buFont typeface="Wingdings" pitchFamily="2" charset="2"/>
              <a:buNone/>
            </a:pPr>
            <a:r>
              <a:rPr lang="en-US" altLang="en-US" sz="2400" b="1">
                <a:solidFill>
                  <a:srgbClr val="FF0000"/>
                </a:solidFill>
                <a:latin typeface="Times New Roman" panose="02020603050405020304" pitchFamily="18" charset="0"/>
              </a:rPr>
              <a:t>   10</a:t>
            </a:r>
            <a:r>
              <a:rPr lang="en-US" altLang="en-US" sz="2400" b="1" baseline="40000">
                <a:solidFill>
                  <a:srgbClr val="FF0000"/>
                </a:solidFill>
                <a:latin typeface="Times New Roman" panose="02020603050405020304" pitchFamily="18" charset="0"/>
              </a:rPr>
              <a:t>n</a:t>
            </a:r>
            <a:r>
              <a:rPr lang="en-US" altLang="en-US" sz="2400" b="1">
                <a:solidFill>
                  <a:srgbClr val="FF0000"/>
                </a:solidFill>
                <a:latin typeface="Times New Roman" panose="02020603050405020304" pitchFamily="18" charset="0"/>
              </a:rPr>
              <a:t> =     </a:t>
            </a:r>
            <a:r>
              <a:rPr lang="en-US" altLang="en-US" sz="2400" b="1">
                <a:solidFill>
                  <a:srgbClr val="CC0000"/>
                </a:solidFill>
                <a:latin typeface="Times New Roman" panose="02020603050405020304" pitchFamily="18" charset="0"/>
              </a:rPr>
              <a:t>100,000      10,000     1000     100        10          1</a:t>
            </a:r>
          </a:p>
          <a:p>
            <a:pPr eaLnBrk="1" hangingPunct="1"/>
            <a:endParaRPr lang="en-US" altLang="en-US" sz="2400" b="1">
              <a:solidFill>
                <a:srgbClr val="CC0000"/>
              </a:solidFill>
              <a:latin typeface="Times New Roman" panose="02020603050405020304" pitchFamily="18" charset="0"/>
            </a:endParaRPr>
          </a:p>
          <a:p>
            <a:pPr eaLnBrk="1" hangingPunct="1"/>
            <a:endParaRPr lang="en-US" altLang="en-US" sz="2400" b="1">
              <a:solidFill>
                <a:srgbClr val="0066CC"/>
              </a:solidFill>
              <a:latin typeface="Times New Roman" panose="02020603050405020304" pitchFamily="18" charset="0"/>
            </a:endParaRPr>
          </a:p>
          <a:p>
            <a:pPr eaLnBrk="1" hangingPunct="1">
              <a:buFont typeface="Wingdings" pitchFamily="2" charset="2"/>
              <a:buNone/>
            </a:pP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7 </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6</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5</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4</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3</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2</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1</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0</a:t>
            </a:r>
          </a:p>
          <a:p>
            <a:pPr eaLnBrk="1" hangingPunct="1"/>
            <a:endParaRPr lang="en-US" altLang="en-US" sz="2400" b="1" baseline="30000">
              <a:solidFill>
                <a:srgbClr val="CC0000"/>
              </a:solidFill>
              <a:latin typeface="Times New Roman" panose="02020603050405020304" pitchFamily="18" charset="0"/>
            </a:endParaRPr>
          </a:p>
          <a:p>
            <a:pPr eaLnBrk="1" hangingPunct="1">
              <a:buFont typeface="Wingdings" pitchFamily="2" charset="2"/>
              <a:buNone/>
            </a:pPr>
            <a:r>
              <a:rPr lang="en-US" altLang="en-US" sz="2400" b="1">
                <a:solidFill>
                  <a:srgbClr val="FF0000"/>
                </a:solidFill>
                <a:latin typeface="Times New Roman" panose="02020603050405020304" pitchFamily="18" charset="0"/>
              </a:rPr>
              <a:t>   2</a:t>
            </a:r>
            <a:r>
              <a:rPr lang="en-US" altLang="en-US" sz="2400" b="1" baseline="58000">
                <a:solidFill>
                  <a:srgbClr val="FF0000"/>
                </a:solidFill>
                <a:latin typeface="Times New Roman" panose="02020603050405020304" pitchFamily="18" charset="0"/>
              </a:rPr>
              <a:t>7</a:t>
            </a:r>
            <a:r>
              <a:rPr lang="en-US" altLang="en-US" sz="2400" b="1">
                <a:latin typeface="Times New Roman" panose="02020603050405020304" pitchFamily="18" charset="0"/>
              </a:rPr>
              <a:t> =              </a:t>
            </a:r>
            <a:r>
              <a:rPr lang="en-US" altLang="en-US" sz="2400" b="1">
                <a:solidFill>
                  <a:srgbClr val="FF0000"/>
                </a:solidFill>
                <a:latin typeface="Times New Roman" panose="02020603050405020304" pitchFamily="18" charset="0"/>
              </a:rPr>
              <a:t>128</a:t>
            </a:r>
            <a:r>
              <a:rPr lang="en-US" altLang="en-US" sz="2400" b="1">
                <a:latin typeface="Times New Roman" panose="02020603050405020304" pitchFamily="18" charset="0"/>
              </a:rPr>
              <a:t>     </a:t>
            </a:r>
            <a:r>
              <a:rPr lang="en-US" altLang="en-US" sz="2400" b="1">
                <a:solidFill>
                  <a:srgbClr val="FF0000"/>
                </a:solidFill>
                <a:latin typeface="Times New Roman" panose="02020603050405020304" pitchFamily="18" charset="0"/>
              </a:rPr>
              <a:t>64       32        16         8       4        2       1</a:t>
            </a:r>
          </a:p>
          <a:p>
            <a:pPr eaLnBrk="1" hangingPunct="1"/>
            <a:endParaRPr lang="en-US" altLang="en-US" sz="2400" b="1">
              <a:latin typeface="Times New Roman" panose="02020603050405020304" pitchFamily="18"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8786" name="Rectangle 2">
            <a:extLst>
              <a:ext uri="{FF2B5EF4-FFF2-40B4-BE49-F238E27FC236}">
                <a16:creationId xmlns:a16="http://schemas.microsoft.com/office/drawing/2014/main" id="{0DCB51EE-7512-8D35-85CA-4F7683ABC0C1}"/>
              </a:ext>
            </a:extLst>
          </p:cNvPr>
          <p:cNvSpPr>
            <a:spLocks noGrp="1" noChangeArrowheads="1"/>
          </p:cNvSpPr>
          <p:nvPr>
            <p:ph type="title"/>
          </p:nvPr>
        </p:nvSpPr>
        <p:spPr/>
        <p:txBody>
          <a:bodyPr/>
          <a:lstStyle/>
          <a:p>
            <a:pPr eaLnBrk="1" hangingPunct="1"/>
            <a:r>
              <a:rPr lang="en-US" altLang="en-US"/>
              <a:t>Multitasking</a:t>
            </a:r>
          </a:p>
        </p:txBody>
      </p:sp>
      <p:sp>
        <p:nvSpPr>
          <p:cNvPr id="118787" name="Rectangle 3">
            <a:extLst>
              <a:ext uri="{FF2B5EF4-FFF2-40B4-BE49-F238E27FC236}">
                <a16:creationId xmlns:a16="http://schemas.microsoft.com/office/drawing/2014/main" id="{3F798823-A5A8-8D9D-3A8C-3162867EF70D}"/>
              </a:ext>
            </a:extLst>
          </p:cNvPr>
          <p:cNvSpPr>
            <a:spLocks noGrp="1" noChangeArrowheads="1"/>
          </p:cNvSpPr>
          <p:nvPr>
            <p:ph idx="1"/>
          </p:nvPr>
        </p:nvSpPr>
        <p:spPr/>
        <p:txBody>
          <a:bodyPr/>
          <a:lstStyle/>
          <a:p>
            <a:pPr eaLnBrk="1" hangingPunct="1">
              <a:buFont typeface="Wingdings" pitchFamily="2" charset="2"/>
              <a:buChar char="n"/>
            </a:pPr>
            <a:r>
              <a:rPr lang="en-US" altLang="en-US" sz="2400" dirty="0"/>
              <a:t>While many modern computers can only execute one operation at a time, it is often useful to give users the illusion that several things are going on at the same time</a:t>
            </a:r>
          </a:p>
          <a:p>
            <a:pPr eaLnBrk="1" hangingPunct="1">
              <a:buFont typeface="Wingdings" pitchFamily="2" charset="2"/>
              <a:buNone/>
            </a:pPr>
            <a:endParaRPr lang="en-US" altLang="en-US" sz="2400" dirty="0"/>
          </a:p>
          <a:p>
            <a:pPr eaLnBrk="1" hangingPunct="1">
              <a:buFont typeface="Wingdings" pitchFamily="2" charset="2"/>
              <a:buChar char="n"/>
            </a:pPr>
            <a:r>
              <a:rPr lang="en-US" altLang="en-US" sz="2400" dirty="0"/>
              <a:t>This ability is called </a:t>
            </a:r>
            <a:r>
              <a:rPr lang="en-US" altLang="en-US" sz="2400" dirty="0">
                <a:solidFill>
                  <a:srgbClr val="FF0000"/>
                </a:solidFill>
              </a:rPr>
              <a:t>multitasking</a:t>
            </a:r>
          </a:p>
          <a:p>
            <a:pPr eaLnBrk="1" hangingPunct="1">
              <a:buFont typeface="Wingdings" pitchFamily="2" charset="2"/>
              <a:buNone/>
            </a:pPr>
            <a:endParaRPr lang="en-US" altLang="en-US" sz="2400" dirty="0"/>
          </a:p>
          <a:p>
            <a:pPr eaLnBrk="1" hangingPunct="1">
              <a:buFont typeface="Wingdings" pitchFamily="2" charset="2"/>
              <a:buChar char="n"/>
            </a:pPr>
            <a:r>
              <a:rPr lang="en-US" altLang="en-US" sz="2400" dirty="0"/>
              <a:t>This is most apparent if several users are sharing the same computer, but it is also useful for single user computers that are running multiple programs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0834" name="Rectangle 2">
            <a:extLst>
              <a:ext uri="{FF2B5EF4-FFF2-40B4-BE49-F238E27FC236}">
                <a16:creationId xmlns:a16="http://schemas.microsoft.com/office/drawing/2014/main" id="{44B48B6C-3F69-0420-2929-3AF4F450428F}"/>
              </a:ext>
            </a:extLst>
          </p:cNvPr>
          <p:cNvSpPr>
            <a:spLocks noGrp="1" noChangeArrowheads="1"/>
          </p:cNvSpPr>
          <p:nvPr>
            <p:ph type="title"/>
          </p:nvPr>
        </p:nvSpPr>
        <p:spPr>
          <a:xfrm>
            <a:off x="457200" y="304800"/>
            <a:ext cx="8229600" cy="1139825"/>
          </a:xfrm>
        </p:spPr>
        <p:txBody>
          <a:bodyPr/>
          <a:lstStyle/>
          <a:p>
            <a:pPr eaLnBrk="1" hangingPunct="1"/>
            <a:r>
              <a:rPr lang="en-US" altLang="en-US"/>
              <a:t>Components of Multitasking</a:t>
            </a:r>
          </a:p>
        </p:txBody>
      </p:sp>
      <p:sp>
        <p:nvSpPr>
          <p:cNvPr id="120835" name="Rectangle 3">
            <a:extLst>
              <a:ext uri="{FF2B5EF4-FFF2-40B4-BE49-F238E27FC236}">
                <a16:creationId xmlns:a16="http://schemas.microsoft.com/office/drawing/2014/main" id="{A5797498-9ADC-04BA-E4F5-547CD2DC5EE7}"/>
              </a:ext>
            </a:extLst>
          </p:cNvPr>
          <p:cNvSpPr>
            <a:spLocks noGrp="1" noChangeArrowheads="1"/>
          </p:cNvSpPr>
          <p:nvPr>
            <p:ph idx="1"/>
          </p:nvPr>
        </p:nvSpPr>
        <p:spPr>
          <a:xfrm>
            <a:off x="609600" y="1524000"/>
            <a:ext cx="7772400" cy="4495800"/>
          </a:xfrm>
        </p:spPr>
        <p:txBody>
          <a:bodyPr/>
          <a:lstStyle/>
          <a:p>
            <a:pPr eaLnBrk="1" hangingPunct="1">
              <a:buClr>
                <a:schemeClr val="tx2"/>
              </a:buClr>
              <a:buFont typeface="Wingdings" pitchFamily="2" charset="2"/>
              <a:buChar char="n"/>
            </a:pPr>
            <a:r>
              <a:rPr lang="en-US" altLang="en-US" sz="2400" dirty="0">
                <a:solidFill>
                  <a:srgbClr val="FF0000"/>
                </a:solidFill>
              </a:rPr>
              <a:t>Context switching-</a:t>
            </a:r>
            <a:r>
              <a:rPr lang="en-US" altLang="en-US" sz="2400" dirty="0"/>
              <a:t>-going from one process to another (like printing one file while working on another), since I/O is so much slower than internal computation  –the OS interrupts the current process; stores information for resuming that process; loads and commences the next ready (waiting) process</a:t>
            </a:r>
          </a:p>
          <a:p>
            <a:pPr eaLnBrk="1" hangingPunct="1">
              <a:buClr>
                <a:schemeClr val="tx2"/>
              </a:buClr>
              <a:buFont typeface="Wingdings" pitchFamily="2" charset="2"/>
              <a:buNone/>
            </a:pPr>
            <a:endParaRPr lang="en-US" altLang="en-US" sz="2400" dirty="0"/>
          </a:p>
          <a:p>
            <a:pPr eaLnBrk="1" hangingPunct="1">
              <a:buClr>
                <a:schemeClr val="tx2"/>
              </a:buClr>
              <a:buFont typeface="Wingdings" pitchFamily="2" charset="2"/>
              <a:buChar char="n"/>
            </a:pPr>
            <a:r>
              <a:rPr lang="en-US" altLang="en-US" sz="2400" dirty="0">
                <a:solidFill>
                  <a:srgbClr val="FF0000"/>
                </a:solidFill>
              </a:rPr>
              <a:t>CPU Scheduling-</a:t>
            </a:r>
            <a:r>
              <a:rPr lang="en-US" altLang="en-US" sz="2400" dirty="0"/>
              <a:t>-deciding which process to work on next.</a:t>
            </a:r>
          </a:p>
          <a:p>
            <a:pPr eaLnBrk="1" hangingPunct="1">
              <a:buClr>
                <a:schemeClr val="tx2"/>
              </a:buClr>
              <a:buFont typeface="Wingdings" pitchFamily="2" charset="2"/>
              <a:buNone/>
            </a:pPr>
            <a:endParaRPr lang="en-US" altLang="en-US" sz="2400" dirty="0"/>
          </a:p>
          <a:p>
            <a:pPr eaLnBrk="1" hangingPunct="1">
              <a:buClr>
                <a:schemeClr val="tx2"/>
              </a:buClr>
              <a:buFont typeface="Wingdings" pitchFamily="2" charset="2"/>
              <a:buChar char="n"/>
            </a:pPr>
            <a:r>
              <a:rPr lang="en-US" altLang="en-US" sz="2400" dirty="0">
                <a:solidFill>
                  <a:srgbClr val="FF0000"/>
                </a:solidFill>
              </a:rPr>
              <a:t>Virtual memory-</a:t>
            </a:r>
            <a:r>
              <a:rPr lang="en-US" altLang="en-US" sz="2400" dirty="0"/>
              <a:t>- needed when there are multiple programs running, it allows the machine to behave as if all the programs were in RAM at the same time.  It accomplishes this by using the disk to act like temporary RAM…this is called a </a:t>
            </a:r>
            <a:r>
              <a:rPr lang="en-US" altLang="en-US" sz="2400" dirty="0">
                <a:solidFill>
                  <a:srgbClr val="FF0000"/>
                </a:solidFill>
              </a:rPr>
              <a:t>RAMDISK</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2882" name="Rectangle 7">
            <a:extLst>
              <a:ext uri="{FF2B5EF4-FFF2-40B4-BE49-F238E27FC236}">
                <a16:creationId xmlns:a16="http://schemas.microsoft.com/office/drawing/2014/main" id="{E569DCF9-019D-D879-314B-D16A21E34812}"/>
              </a:ext>
            </a:extLst>
          </p:cNvPr>
          <p:cNvSpPr>
            <a:spLocks noGrp="1" noChangeArrowheads="1"/>
          </p:cNvSpPr>
          <p:nvPr>
            <p:ph type="title"/>
          </p:nvPr>
        </p:nvSpPr>
        <p:spPr/>
        <p:txBody>
          <a:bodyPr lIns="90487" tIns="44450" rIns="90487" bIns="44450" anchor="b"/>
          <a:lstStyle/>
          <a:p>
            <a:pPr eaLnBrk="1" hangingPunct="1"/>
            <a:r>
              <a:rPr lang="en-US" altLang="en-US"/>
              <a:t>CPU Task Scheduling</a:t>
            </a:r>
          </a:p>
        </p:txBody>
      </p:sp>
      <p:sp>
        <p:nvSpPr>
          <p:cNvPr id="122883" name="Rectangle 2">
            <a:extLst>
              <a:ext uri="{FF2B5EF4-FFF2-40B4-BE49-F238E27FC236}">
                <a16:creationId xmlns:a16="http://schemas.microsoft.com/office/drawing/2014/main" id="{2D8B01C5-FBCB-5A2C-DCC6-4BFEA64EE87D}"/>
              </a:ext>
            </a:extLst>
          </p:cNvPr>
          <p:cNvSpPr>
            <a:spLocks noGrp="1" noChangeArrowheads="1"/>
          </p:cNvSpPr>
          <p:nvPr>
            <p:ph type="body" sz="half" idx="1"/>
          </p:nvPr>
        </p:nvSpPr>
        <p:spPr>
          <a:xfrm>
            <a:off x="457200" y="1600200"/>
            <a:ext cx="7907338" cy="1173163"/>
          </a:xfrm>
        </p:spPr>
        <p:txBody>
          <a:bodyPr lIns="90487" tIns="44450" rIns="90487" bIns="44450"/>
          <a:lstStyle/>
          <a:p>
            <a:pPr eaLnBrk="1" hangingPunct="1">
              <a:buFont typeface="Monotype Sorts" pitchFamily="2" charset="2"/>
              <a:buChar char=""/>
            </a:pPr>
            <a:r>
              <a:rPr lang="en-US" altLang="en-US" sz="2800">
                <a:solidFill>
                  <a:schemeClr val="tx2"/>
                </a:solidFill>
              </a:rPr>
              <a:t>CPU SCHEDULER</a:t>
            </a:r>
            <a:r>
              <a:rPr lang="en-US" altLang="en-US" sz="2800"/>
              <a:t>–determines the order for ready and waiting processes</a:t>
            </a:r>
          </a:p>
        </p:txBody>
      </p:sp>
      <p:grpSp>
        <p:nvGrpSpPr>
          <p:cNvPr id="122884" name="Group 3">
            <a:extLst>
              <a:ext uri="{FF2B5EF4-FFF2-40B4-BE49-F238E27FC236}">
                <a16:creationId xmlns:a16="http://schemas.microsoft.com/office/drawing/2014/main" id="{016B8EE0-B291-828A-AEE1-482A501479EC}"/>
              </a:ext>
            </a:extLst>
          </p:cNvPr>
          <p:cNvGrpSpPr>
            <a:grpSpLocks/>
          </p:cNvGrpSpPr>
          <p:nvPr/>
        </p:nvGrpSpPr>
        <p:grpSpPr bwMode="auto">
          <a:xfrm>
            <a:off x="914400" y="2971800"/>
            <a:ext cx="5499100" cy="3479800"/>
            <a:chOff x="576" y="1880"/>
            <a:chExt cx="3464" cy="2192"/>
          </a:xfrm>
        </p:grpSpPr>
        <p:pic>
          <p:nvPicPr>
            <p:cNvPr id="122886" name="Picture 4">
              <a:extLst>
                <a:ext uri="{FF2B5EF4-FFF2-40B4-BE49-F238E27FC236}">
                  <a16:creationId xmlns:a16="http://schemas.microsoft.com/office/drawing/2014/main" id="{A905ED7E-25BE-B1C5-E1DE-00E608B6A3A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 y="1880"/>
              <a:ext cx="3464" cy="2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887" name="Rectangle 5">
              <a:extLst>
                <a:ext uri="{FF2B5EF4-FFF2-40B4-BE49-F238E27FC236}">
                  <a16:creationId xmlns:a16="http://schemas.microsoft.com/office/drawing/2014/main" id="{896C542B-CFF2-84B6-99C0-7784521B5451}"/>
                </a:ext>
              </a:extLst>
            </p:cNvPr>
            <p:cNvSpPr>
              <a:spLocks noChangeArrowheads="1"/>
            </p:cNvSpPr>
            <p:nvPr/>
          </p:nvSpPr>
          <p:spPr bwMode="auto">
            <a:xfrm>
              <a:off x="633" y="1911"/>
              <a:ext cx="3342" cy="2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grpSp>
      <p:sp>
        <p:nvSpPr>
          <p:cNvPr id="60422" name="Rectangle 6">
            <a:extLst>
              <a:ext uri="{FF2B5EF4-FFF2-40B4-BE49-F238E27FC236}">
                <a16:creationId xmlns:a16="http://schemas.microsoft.com/office/drawing/2014/main" id="{2252D052-40A9-805A-9A03-65BCA8B77F07}"/>
              </a:ext>
            </a:extLst>
          </p:cNvPr>
          <p:cNvSpPr>
            <a:spLocks noChangeArrowheads="1"/>
          </p:cNvSpPr>
          <p:nvPr/>
        </p:nvSpPr>
        <p:spPr bwMode="auto">
          <a:xfrm>
            <a:off x="6919913" y="3871913"/>
            <a:ext cx="2119312" cy="1184275"/>
          </a:xfrm>
          <a:prstGeom prst="rect">
            <a:avLst/>
          </a:prstGeom>
          <a:noFill/>
          <a:ln>
            <a:noFill/>
          </a:ln>
          <a:effectLst>
            <a:outerShdw blurRad="63500" dist="38099" dir="2700000" algn="ctr" rotWithShape="0">
              <a:schemeClr val="bg2">
                <a:alpha val="74997"/>
              </a:schemeClr>
            </a:outerShdw>
          </a:effectLst>
        </p:spPr>
        <p:txBody>
          <a:bodyPr wrap="none" lIns="90487" tIns="44450" rIns="90487" bIns="44450">
            <a:spAutoFit/>
          </a:bodyPr>
          <a:lstStyle/>
          <a:p>
            <a:pPr eaLnBrk="1" fontAlgn="auto" hangingPunct="1">
              <a:spcBef>
                <a:spcPts val="0"/>
              </a:spcBef>
              <a:spcAft>
                <a:spcPts val="0"/>
              </a:spcAft>
              <a:defRPr/>
            </a:pPr>
            <a:r>
              <a:rPr lang="en-US" sz="2400">
                <a:latin typeface="Times New Roman" charset="0"/>
                <a:ea typeface="ＭＳ Ｐゴシック" charset="0"/>
              </a:rPr>
              <a:t>example:</a:t>
            </a:r>
          </a:p>
          <a:p>
            <a:pPr eaLnBrk="1" fontAlgn="auto" hangingPunct="1">
              <a:spcBef>
                <a:spcPts val="0"/>
              </a:spcBef>
              <a:spcAft>
                <a:spcPts val="0"/>
              </a:spcAft>
              <a:defRPr/>
            </a:pPr>
            <a:r>
              <a:rPr lang="en-US" sz="2400">
                <a:solidFill>
                  <a:schemeClr val="tx2"/>
                </a:solidFill>
                <a:latin typeface="Times New Roman" charset="0"/>
                <a:ea typeface="ＭＳ Ｐゴシック" charset="0"/>
              </a:rPr>
              <a:t>ROUND</a:t>
            </a:r>
          </a:p>
          <a:p>
            <a:pPr eaLnBrk="1" fontAlgn="auto" hangingPunct="1">
              <a:spcBef>
                <a:spcPts val="0"/>
              </a:spcBef>
              <a:spcAft>
                <a:spcPts val="0"/>
              </a:spcAft>
              <a:defRPr/>
            </a:pPr>
            <a:r>
              <a:rPr lang="en-US" sz="2400">
                <a:solidFill>
                  <a:schemeClr val="tx2"/>
                </a:solidFill>
                <a:latin typeface="Times New Roman" charset="0"/>
                <a:ea typeface="ＭＳ Ｐゴシック" charset="0"/>
              </a:rPr>
              <a:t>ROBIN method</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4930" name="Rectangle 2">
            <a:extLst>
              <a:ext uri="{FF2B5EF4-FFF2-40B4-BE49-F238E27FC236}">
                <a16:creationId xmlns:a16="http://schemas.microsoft.com/office/drawing/2014/main" id="{B9B2FA18-3A2A-2C33-831C-9EB86B27F2E4}"/>
              </a:ext>
            </a:extLst>
          </p:cNvPr>
          <p:cNvSpPr>
            <a:spLocks noGrp="1" noChangeArrowheads="1"/>
          </p:cNvSpPr>
          <p:nvPr>
            <p:ph type="title"/>
          </p:nvPr>
        </p:nvSpPr>
        <p:spPr>
          <a:xfrm>
            <a:off x="457200" y="277813"/>
            <a:ext cx="8229600" cy="865187"/>
          </a:xfrm>
        </p:spPr>
        <p:txBody>
          <a:bodyPr/>
          <a:lstStyle/>
          <a:p>
            <a:pPr eaLnBrk="1" hangingPunct="1"/>
            <a:r>
              <a:rPr lang="en-US" altLang="en-US"/>
              <a:t>Security</a:t>
            </a:r>
          </a:p>
        </p:txBody>
      </p:sp>
      <p:sp>
        <p:nvSpPr>
          <p:cNvPr id="105475" name="Rectangle 3">
            <a:extLst>
              <a:ext uri="{FF2B5EF4-FFF2-40B4-BE49-F238E27FC236}">
                <a16:creationId xmlns:a16="http://schemas.microsoft.com/office/drawing/2014/main" id="{75726178-1FCE-93D1-A5A9-B45B7403C723}"/>
              </a:ext>
            </a:extLst>
          </p:cNvPr>
          <p:cNvSpPr>
            <a:spLocks noGrp="1" noChangeArrowheads="1"/>
          </p:cNvSpPr>
          <p:nvPr>
            <p:ph idx="1"/>
          </p:nvPr>
        </p:nvSpPr>
        <p:spPr>
          <a:xfrm>
            <a:off x="457200" y="1295400"/>
            <a:ext cx="8229600" cy="4530725"/>
          </a:xfrm>
        </p:spPr>
        <p:txBody>
          <a:bodyPr rtlCol="0">
            <a:normAutofit fontScale="92500" lnSpcReduction="10000"/>
          </a:bodyPr>
          <a:lstStyle/>
          <a:p>
            <a:pPr eaLnBrk="1" fontAlgn="auto" hangingPunct="1">
              <a:spcAft>
                <a:spcPts val="0"/>
              </a:spcAft>
              <a:buFont typeface="Wingdings" charset="2"/>
              <a:buChar char="n"/>
              <a:defRPr/>
            </a:pPr>
            <a:r>
              <a:rPr lang="en-US" altLang="en-US" sz="2400"/>
              <a:t>The OS provides some basic security features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Password access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Firewall to block unwanted access from the Internet</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Monitors your virus control programs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Monitors the integrity of your files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Generally insufficient, which requires additional security software to be added to the system</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6978" name="Rectangle 2">
            <a:extLst>
              <a:ext uri="{FF2B5EF4-FFF2-40B4-BE49-F238E27FC236}">
                <a16:creationId xmlns:a16="http://schemas.microsoft.com/office/drawing/2014/main" id="{53150D0B-C7A4-9BB6-2D64-822A702D2252}"/>
              </a:ext>
            </a:extLst>
          </p:cNvPr>
          <p:cNvSpPr>
            <a:spLocks noGrp="1" noChangeArrowheads="1"/>
          </p:cNvSpPr>
          <p:nvPr>
            <p:ph type="ctrTitle"/>
          </p:nvPr>
        </p:nvSpPr>
        <p:spPr>
          <a:xfrm>
            <a:off x="685800" y="1876425"/>
            <a:ext cx="7772400" cy="1349375"/>
          </a:xfrm>
        </p:spPr>
        <p:txBody>
          <a:bodyPr/>
          <a:lstStyle/>
          <a:p>
            <a:pPr eaLnBrk="1" hangingPunct="1"/>
            <a:r>
              <a:rPr lang="en-US" altLang="en-US"/>
              <a:t>Questions ?</a:t>
            </a:r>
          </a:p>
        </p:txBody>
      </p:sp>
      <p:sp>
        <p:nvSpPr>
          <p:cNvPr id="126979" name="Rectangle 3">
            <a:extLst>
              <a:ext uri="{FF2B5EF4-FFF2-40B4-BE49-F238E27FC236}">
                <a16:creationId xmlns:a16="http://schemas.microsoft.com/office/drawing/2014/main" id="{F4AE4B0E-DC45-3375-BAB7-EE37DBDC517C}"/>
              </a:ext>
            </a:extLst>
          </p:cNvPr>
          <p:cNvSpPr>
            <a:spLocks noGrp="1" noChangeArrowheads="1"/>
          </p:cNvSpPr>
          <p:nvPr>
            <p:ph type="subTitle" idx="1"/>
          </p:nvPr>
        </p:nvSpPr>
        <p:spPr/>
        <p:txBody>
          <a:bodyPr/>
          <a:lstStyle/>
          <a:p>
            <a:pPr eaLnBrk="1" hangingPunct="1"/>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6626" name="Rectangle 3">
            <a:extLst>
              <a:ext uri="{FF2B5EF4-FFF2-40B4-BE49-F238E27FC236}">
                <a16:creationId xmlns:a16="http://schemas.microsoft.com/office/drawing/2014/main" id="{44422B88-F684-107E-2233-B3A84473F09C}"/>
              </a:ext>
            </a:extLst>
          </p:cNvPr>
          <p:cNvSpPr>
            <a:spLocks noGrp="1" noChangeArrowheads="1"/>
          </p:cNvSpPr>
          <p:nvPr>
            <p:ph type="title"/>
          </p:nvPr>
        </p:nvSpPr>
        <p:spPr/>
        <p:txBody>
          <a:bodyPr/>
          <a:lstStyle/>
          <a:p>
            <a:pPr eaLnBrk="1" hangingPunct="1"/>
            <a:r>
              <a:rPr lang="en-US" altLang="en-US" sz="3600"/>
              <a:t>Remember our CPU is at the core</a:t>
            </a:r>
          </a:p>
        </p:txBody>
      </p:sp>
      <p:pic>
        <p:nvPicPr>
          <p:cNvPr id="26627" name="Picture 2">
            <a:extLst>
              <a:ext uri="{FF2B5EF4-FFF2-40B4-BE49-F238E27FC236}">
                <a16:creationId xmlns:a16="http://schemas.microsoft.com/office/drawing/2014/main" id="{DA4AA4F9-C093-D976-C4DD-E8A26CE2C2BC}"/>
              </a:ext>
            </a:extLst>
          </p:cNvPr>
          <p:cNvPicPr>
            <a:picLocks noGrp="1" noChangeArrowheads="1"/>
          </p:cNvPicPr>
          <p:nvPr>
            <p:ph type="clipArt" sz="half" idx="2"/>
          </p:nvPr>
        </p:nvPicPr>
        <p:blipFill>
          <a:blip r:embed="rId4">
            <a:extLst>
              <a:ext uri="{28A0092B-C50C-407E-A947-70E740481C1C}">
                <a14:useLocalDpi xmlns:a14="http://schemas.microsoft.com/office/drawing/2010/main" val="0"/>
              </a:ext>
            </a:extLst>
          </a:blip>
          <a:srcRect/>
          <a:stretch>
            <a:fillRect/>
          </a:stretch>
        </p:blipFill>
        <p:spPr>
          <a:xfrm>
            <a:off x="381000" y="1676400"/>
            <a:ext cx="4559300" cy="4559300"/>
          </a:xfrm>
        </p:spPr>
      </p:pic>
      <p:sp>
        <p:nvSpPr>
          <p:cNvPr id="26628" name="Text Box 4">
            <a:extLst>
              <a:ext uri="{FF2B5EF4-FFF2-40B4-BE49-F238E27FC236}">
                <a16:creationId xmlns:a16="http://schemas.microsoft.com/office/drawing/2014/main" id="{1CE7A6FF-EDDD-783B-3D7B-1BBA7BE7673D}"/>
              </a:ext>
            </a:extLst>
          </p:cNvPr>
          <p:cNvSpPr txBox="1">
            <a:spLocks noChangeArrowheads="1"/>
          </p:cNvSpPr>
          <p:nvPr/>
        </p:nvSpPr>
        <p:spPr bwMode="auto">
          <a:xfrm>
            <a:off x="5715000" y="2514600"/>
            <a:ext cx="3276600" cy="244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Fetch, </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Decodes,</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Executes Instructions</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in sequence</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B2FA26C1-2F7F-3D0E-3E8A-AC9B22CFF50C}"/>
              </a:ext>
            </a:extLst>
          </p:cNvPr>
          <p:cNvSpPr>
            <a:spLocks noGrp="1" noChangeArrowheads="1"/>
          </p:cNvSpPr>
          <p:nvPr>
            <p:ph type="title"/>
          </p:nvPr>
        </p:nvSpPr>
        <p:spPr/>
        <p:txBody>
          <a:bodyPr/>
          <a:lstStyle/>
          <a:p>
            <a:pPr eaLnBrk="1" hangingPunct="1"/>
            <a:r>
              <a:rPr lang="en-US" altLang="en-US"/>
              <a:t>What is Software?</a:t>
            </a:r>
          </a:p>
        </p:txBody>
      </p:sp>
      <p:sp>
        <p:nvSpPr>
          <p:cNvPr id="28675" name="Rectangle 3">
            <a:extLst>
              <a:ext uri="{FF2B5EF4-FFF2-40B4-BE49-F238E27FC236}">
                <a16:creationId xmlns:a16="http://schemas.microsoft.com/office/drawing/2014/main" id="{6D6AAF22-E6BF-38EA-050B-6CD518A4566A}"/>
              </a:ext>
            </a:extLst>
          </p:cNvPr>
          <p:cNvSpPr>
            <a:spLocks noGrp="1" noChangeArrowheads="1"/>
          </p:cNvSpPr>
          <p:nvPr>
            <p:ph idx="1"/>
          </p:nvPr>
        </p:nvSpPr>
        <p:spPr>
          <a:xfrm>
            <a:off x="381000" y="1143000"/>
            <a:ext cx="8229600" cy="4530725"/>
          </a:xfrm>
        </p:spPr>
        <p:txBody>
          <a:bodyPr/>
          <a:lstStyle/>
          <a:p>
            <a:pPr eaLnBrk="1" hangingPunct="1">
              <a:buFont typeface="Wingdings" pitchFamily="2" charset="2"/>
              <a:buChar char="n"/>
            </a:pPr>
            <a:endParaRPr lang="en-US" altLang="en-US"/>
          </a:p>
          <a:p>
            <a:pPr eaLnBrk="1" hangingPunct="1">
              <a:buFont typeface="Wingdings" pitchFamily="2" charset="2"/>
              <a:buChar char="n"/>
            </a:pPr>
            <a:r>
              <a:rPr lang="en-US" altLang="en-US" sz="2800">
                <a:solidFill>
                  <a:schemeClr val="accent2"/>
                </a:solidFill>
              </a:rPr>
              <a:t>Software</a:t>
            </a:r>
            <a:r>
              <a:rPr lang="en-US" altLang="en-US" sz="2800"/>
              <a:t> = Programs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solidFill>
                  <a:schemeClr val="accent2"/>
                </a:solidFill>
              </a:rPr>
              <a:t>Programs</a:t>
            </a:r>
            <a:r>
              <a:rPr lang="en-US" altLang="en-US" sz="2800"/>
              <a:t> = a set of computer instructions for carrying out computing tasks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solidFill>
                  <a:schemeClr val="accent2"/>
                </a:solidFill>
              </a:rPr>
              <a:t>Programmer</a:t>
            </a:r>
            <a:r>
              <a:rPr lang="en-US" altLang="en-US" sz="2800"/>
              <a:t> = He or She that attempts to correctly structure those instructions to achieve a desired result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878FAF7B-4F67-FCEE-2606-D07B55A9E495}"/>
              </a:ext>
            </a:extLst>
          </p:cNvPr>
          <p:cNvSpPr>
            <a:spLocks noGrp="1" noChangeArrowheads="1"/>
          </p:cNvSpPr>
          <p:nvPr>
            <p:ph type="title"/>
          </p:nvPr>
        </p:nvSpPr>
        <p:spPr>
          <a:xfrm>
            <a:off x="457200" y="304800"/>
            <a:ext cx="8229600" cy="1139825"/>
          </a:xfrm>
        </p:spPr>
        <p:txBody>
          <a:bodyPr/>
          <a:lstStyle/>
          <a:p>
            <a:pPr eaLnBrk="1" hangingPunct="1"/>
            <a:r>
              <a:rPr lang="en-US" altLang="en-US" sz="3600"/>
              <a:t>Computer Programmers; </a:t>
            </a:r>
            <a:br>
              <a:rPr lang="en-US" altLang="en-US" sz="3600"/>
            </a:br>
            <a:r>
              <a:rPr lang="en-US" altLang="en-US" sz="3600"/>
              <a:t>a definition</a:t>
            </a:r>
          </a:p>
        </p:txBody>
      </p:sp>
      <p:sp>
        <p:nvSpPr>
          <p:cNvPr id="30723" name="Rectangle 3">
            <a:extLst>
              <a:ext uri="{FF2B5EF4-FFF2-40B4-BE49-F238E27FC236}">
                <a16:creationId xmlns:a16="http://schemas.microsoft.com/office/drawing/2014/main" id="{25D96D5A-6BF6-8CE3-68D6-BB97DFD2F7FF}"/>
              </a:ext>
            </a:extLst>
          </p:cNvPr>
          <p:cNvSpPr>
            <a:spLocks noGrp="1" noChangeArrowheads="1"/>
          </p:cNvSpPr>
          <p:nvPr>
            <p:ph idx="1"/>
          </p:nvPr>
        </p:nvSpPr>
        <p:spPr>
          <a:xfrm>
            <a:off x="457200" y="1906588"/>
            <a:ext cx="8229600" cy="4224337"/>
          </a:xfrm>
        </p:spPr>
        <p:txBody>
          <a:bodyPr/>
          <a:lstStyle/>
          <a:p>
            <a:pPr eaLnBrk="1" hangingPunct="1">
              <a:buFont typeface="Wingdings" pitchFamily="2" charset="2"/>
              <a:buNone/>
            </a:pPr>
            <a:r>
              <a:rPr lang="en-US" altLang="en-US" sz="2800" b="1"/>
              <a:t> </a:t>
            </a:r>
            <a:r>
              <a:rPr lang="ja-JP" altLang="en-US" sz="2800">
                <a:latin typeface="Arial" panose="020B0604020202020204" pitchFamily="34" charset="0"/>
              </a:rPr>
              <a:t>“</a:t>
            </a:r>
            <a:r>
              <a:rPr lang="en-US" altLang="ja-JP" sz="2800"/>
              <a:t>Their rumpled clothes, their unwashed and unshaven faces, and their uncombed hair all testify that they are oblivious to their bodies and to the world in which they move. These are computer bums, compulsive programmers.</a:t>
            </a:r>
            <a:r>
              <a:rPr lang="ja-JP" altLang="en-US" sz="2800">
                <a:latin typeface="Arial" panose="020B0604020202020204" pitchFamily="34" charset="0"/>
              </a:rPr>
              <a:t>”</a:t>
            </a:r>
            <a:endParaRPr lang="en-US" altLang="en-US" sz="2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2770" name="Rectangle 4">
            <a:extLst>
              <a:ext uri="{FF2B5EF4-FFF2-40B4-BE49-F238E27FC236}">
                <a16:creationId xmlns:a16="http://schemas.microsoft.com/office/drawing/2014/main" id="{469AE472-3187-7E4E-53DE-CB97F7A78923}"/>
              </a:ext>
            </a:extLst>
          </p:cNvPr>
          <p:cNvSpPr>
            <a:spLocks noGrp="1" noChangeArrowheads="1"/>
          </p:cNvSpPr>
          <p:nvPr>
            <p:ph type="title"/>
          </p:nvPr>
        </p:nvSpPr>
        <p:spPr>
          <a:xfrm>
            <a:off x="609600" y="228600"/>
            <a:ext cx="7772400" cy="1143000"/>
          </a:xfrm>
        </p:spPr>
        <p:txBody>
          <a:bodyPr/>
          <a:lstStyle/>
          <a:p>
            <a:pPr eaLnBrk="1" hangingPunct="1"/>
            <a:r>
              <a:rPr lang="en-US" altLang="en-US" sz="3600"/>
              <a:t>Programmers having fun at work</a:t>
            </a:r>
          </a:p>
        </p:txBody>
      </p:sp>
      <p:graphicFrame>
        <p:nvGraphicFramePr>
          <p:cNvPr id="80921" name="Group 25">
            <a:extLst>
              <a:ext uri="{FF2B5EF4-FFF2-40B4-BE49-F238E27FC236}">
                <a16:creationId xmlns:a16="http://schemas.microsoft.com/office/drawing/2014/main" id="{32B2DC2B-F0B2-B862-272B-D2223198493C}"/>
              </a:ext>
            </a:extLst>
          </p:cNvPr>
          <p:cNvGraphicFramePr>
            <a:graphicFrameLocks noGrp="1"/>
          </p:cNvGraphicFramePr>
          <p:nvPr/>
        </p:nvGraphicFramePr>
        <p:xfrm>
          <a:off x="0" y="1341438"/>
          <a:ext cx="9144000" cy="4175125"/>
        </p:xfrm>
        <a:graphic>
          <a:graphicData uri="http://schemas.openxmlformats.org/drawingml/2006/table">
            <a:tbl>
              <a:tblPr/>
              <a:tblGrid>
                <a:gridCol w="9144000">
                  <a:extLst>
                    <a:ext uri="{9D8B030D-6E8A-4147-A177-3AD203B41FA5}">
                      <a16:colId xmlns:a16="http://schemas.microsoft.com/office/drawing/2014/main" val="20000"/>
                    </a:ext>
                  </a:extLst>
                </a:gridCol>
              </a:tblGrid>
              <a:tr h="518128">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charset="2"/>
                        <a:buNone/>
                        <a:tabLst/>
                      </a:pPr>
                      <a:endParaRPr kumimoji="0" lang="en-US" altLang="en-US" sz="2800" b="0" i="0" u="none" strike="noStrike" cap="none" normalizeH="0" baseline="0">
                        <a:ln>
                          <a:noFill/>
                        </a:ln>
                        <a:solidFill>
                          <a:schemeClr val="tx1"/>
                        </a:solidFill>
                        <a:effectLst>
                          <a:outerShdw blurRad="38100" dist="38100" dir="2700000" algn="tl">
                            <a:srgbClr val="C0C0C0"/>
                          </a:outerShdw>
                        </a:effectLst>
                        <a:latin typeface="Verdana" charset="0"/>
                        <a:ea typeface="ＭＳ Ｐゴシック" charset="-128"/>
                      </a:endParaRPr>
                    </a:p>
                  </a:txBody>
                  <a:tcPr marT="45704" marB="45704" anchor="ctr" horzOverflow="overflow">
                    <a:lnL>
                      <a:noFill/>
                    </a:lnL>
                    <a:lnR>
                      <a:noFill/>
                    </a:lnR>
                    <a:lnT>
                      <a:noFill/>
                    </a:lnT>
                    <a:lnB>
                      <a:noFill/>
                    </a:lnB>
                    <a:lnTlToBr>
                      <a:noFill/>
                    </a:lnTlToBr>
                    <a:lnBlToTr>
                      <a:noFill/>
                    </a:lnBlToTr>
                    <a:solidFill>
                      <a:srgbClr val="F7F7F0"/>
                    </a:solidFill>
                  </a:tcPr>
                </a:tc>
                <a:extLst>
                  <a:ext uri="{0D108BD9-81ED-4DB2-BD59-A6C34878D82A}">
                    <a16:rowId xmlns:a16="http://schemas.microsoft.com/office/drawing/2014/main" val="10000"/>
                  </a:ext>
                </a:extLst>
              </a:tr>
              <a:tr h="3656997">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charset="2"/>
                        <a:buNone/>
                        <a:tabLst/>
                      </a:pPr>
                      <a:endParaRPr kumimoji="0" lang="en-US" altLang="en-US" sz="2800" b="0" i="0" u="none" strike="noStrike" cap="none" normalizeH="0" baseline="0">
                        <a:ln>
                          <a:noFill/>
                        </a:ln>
                        <a:solidFill>
                          <a:schemeClr val="tx1"/>
                        </a:solidFill>
                        <a:effectLst>
                          <a:outerShdw blurRad="38100" dist="38100" dir="2700000" algn="tl">
                            <a:srgbClr val="C0C0C0"/>
                          </a:outerShdw>
                        </a:effectLst>
                        <a:latin typeface="Verdana" charset="0"/>
                        <a:ea typeface="ＭＳ Ｐゴシック" charset="-128"/>
                      </a:endParaRPr>
                    </a:p>
                  </a:txBody>
                  <a:tcPr marT="45704" marB="45704" horzOverflow="overflow">
                    <a:lnL>
                      <a:noFill/>
                    </a:lnL>
                    <a:lnR>
                      <a:noFill/>
                    </a:lnR>
                    <a:lnT>
                      <a:noFill/>
                    </a:lnT>
                    <a:lnB>
                      <a:noFill/>
                    </a:lnB>
                    <a:lnTlToBr>
                      <a:noFill/>
                    </a:lnTlToBr>
                    <a:lnBlToTr>
                      <a:noFill/>
                    </a:lnBlToTr>
                    <a:solidFill>
                      <a:srgbClr val="F7F7F0"/>
                    </a:solidFill>
                  </a:tcPr>
                </a:tc>
                <a:extLst>
                  <a:ext uri="{0D108BD9-81ED-4DB2-BD59-A6C34878D82A}">
                    <a16:rowId xmlns:a16="http://schemas.microsoft.com/office/drawing/2014/main" val="10001"/>
                  </a:ext>
                </a:extLst>
              </a:tr>
            </a:tbl>
          </a:graphicData>
        </a:graphic>
      </p:graphicFrame>
      <p:graphicFrame>
        <p:nvGraphicFramePr>
          <p:cNvPr id="80922" name="Group 26">
            <a:extLst>
              <a:ext uri="{FF2B5EF4-FFF2-40B4-BE49-F238E27FC236}">
                <a16:creationId xmlns:a16="http://schemas.microsoft.com/office/drawing/2014/main" id="{B62DEC74-88B7-2DAD-4F76-1EE3B57B02B0}"/>
              </a:ext>
            </a:extLst>
          </p:cNvPr>
          <p:cNvGraphicFramePr>
            <a:graphicFrameLocks noGrp="1"/>
          </p:cNvGraphicFramePr>
          <p:nvPr>
            <p:extLst>
              <p:ext uri="{D42A27DB-BD31-4B8C-83A1-F6EECF244321}">
                <p14:modId xmlns:p14="http://schemas.microsoft.com/office/powerpoint/2010/main" val="813843606"/>
              </p:ext>
            </p:extLst>
          </p:nvPr>
        </p:nvGraphicFramePr>
        <p:xfrm>
          <a:off x="0" y="1453807"/>
          <a:ext cx="9124950" cy="4075112"/>
        </p:xfrm>
        <a:graphic>
          <a:graphicData uri="http://schemas.openxmlformats.org/drawingml/2006/table">
            <a:tbl>
              <a:tblPr/>
              <a:tblGrid>
                <a:gridCol w="9124950">
                  <a:extLst>
                    <a:ext uri="{9D8B030D-6E8A-4147-A177-3AD203B41FA5}">
                      <a16:colId xmlns:a16="http://schemas.microsoft.com/office/drawing/2014/main" val="20000"/>
                    </a:ext>
                  </a:extLst>
                </a:gridCol>
              </a:tblGrid>
              <a:tr h="4075112">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
                          <a:schemeClr val="hlink"/>
                        </a:buClr>
                        <a:buSzPct val="60000"/>
                        <a:buFont typeface="Wingdings" charset="2"/>
                        <a:buNone/>
                        <a:tabLst/>
                      </a:pPr>
                      <a:r>
                        <a:rPr kumimoji="0" lang="en-US" altLang="en-US" sz="24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r>
                        <a:rPr kumimoji="0" lang="en-US" altLang="en-US" sz="210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r>
                        <a:rPr kumimoji="0" lang="en-US" altLang="en-US" sz="24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p>
                  </a:txBody>
                  <a:tcPr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32776" name="Picture 7" descr="fist of the northstar">
            <a:extLst>
              <a:ext uri="{FF2B5EF4-FFF2-40B4-BE49-F238E27FC236}">
                <a16:creationId xmlns:a16="http://schemas.microsoft.com/office/drawing/2014/main" id="{FD9525D8-782D-A0C1-1F03-EF90AAB87A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38350" y="1371600"/>
            <a:ext cx="5700650" cy="4175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7" name="Text Box 27">
            <a:extLst>
              <a:ext uri="{FF2B5EF4-FFF2-40B4-BE49-F238E27FC236}">
                <a16:creationId xmlns:a16="http://schemas.microsoft.com/office/drawing/2014/main" id="{F92E9E06-B7B1-268A-766D-5275BF5336CF}"/>
              </a:ext>
            </a:extLst>
          </p:cNvPr>
          <p:cNvSpPr txBox="1">
            <a:spLocks noChangeArrowheads="1"/>
          </p:cNvSpPr>
          <p:nvPr/>
        </p:nvSpPr>
        <p:spPr bwMode="auto">
          <a:xfrm>
            <a:off x="1219200" y="5715000"/>
            <a:ext cx="6096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The trouble with programmers is that you can never tell what they are doing until it</a:t>
            </a: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s too late.</a:t>
            </a: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 </a:t>
            </a:r>
            <a:endParaRPr lang="en-US" altLang="en-US">
              <a:latin typeface="Verdana" panose="020B0604030504040204" pitchFamily="34" charset="0"/>
              <a:ea typeface="ＭＳ Ｐゴシック" panose="020B0600070205080204" pitchFamily="34" charset="-128"/>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{FA553BBB-0394-8445-9214-C4B33E8EEA23}tf10001120</Template>
  <TotalTime>14074</TotalTime>
  <Words>2160</Words>
  <Application>Microsoft Macintosh PowerPoint</Application>
  <PresentationFormat>On-screen Show (4:3)</PresentationFormat>
  <Paragraphs>356</Paragraphs>
  <Slides>54</Slides>
  <Notes>48</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63" baseType="lpstr">
      <vt:lpstr>Arial</vt:lpstr>
      <vt:lpstr>Calibri</vt:lpstr>
      <vt:lpstr>Calibri Light</vt:lpstr>
      <vt:lpstr>Monotype Sorts</vt:lpstr>
      <vt:lpstr>Times New Roman</vt:lpstr>
      <vt:lpstr>Verdana</vt:lpstr>
      <vt:lpstr>Wingdings</vt:lpstr>
      <vt:lpstr>Office Theme</vt:lpstr>
      <vt:lpstr>Document</vt:lpstr>
      <vt:lpstr>PowerPoint Presentation</vt:lpstr>
      <vt:lpstr>Lecture 5:   Software and Operating Systems</vt:lpstr>
      <vt:lpstr>The Uber Stack</vt:lpstr>
      <vt:lpstr>Remember, how we Interact with Computers</vt:lpstr>
      <vt:lpstr>Base 2 (Binary) vs. Decimal Comparison</vt:lpstr>
      <vt:lpstr>Remember our CPU is at the core</vt:lpstr>
      <vt:lpstr>What is Software?</vt:lpstr>
      <vt:lpstr>Computer Programmers;  a definition</vt:lpstr>
      <vt:lpstr>Programmers having fun at work</vt:lpstr>
      <vt:lpstr>Programming Language</vt:lpstr>
      <vt:lpstr>Low and High Level Languages</vt:lpstr>
      <vt:lpstr>Machine Language</vt:lpstr>
      <vt:lpstr>Natural Languages</vt:lpstr>
      <vt:lpstr>A Machine Language Program example</vt:lpstr>
      <vt:lpstr>High-Level Languages</vt:lpstr>
      <vt:lpstr>Compilers and Interpreters</vt:lpstr>
      <vt:lpstr>Interpreters vs. Compilers</vt:lpstr>
      <vt:lpstr>Some High Level Languages in Use Today</vt:lpstr>
      <vt:lpstr>Python!</vt:lpstr>
      <vt:lpstr>Software Creation Process</vt:lpstr>
      <vt:lpstr>Writing Software, the right way</vt:lpstr>
      <vt:lpstr>A Typical Real-World problem programming            problem</vt:lpstr>
      <vt:lpstr>PowerPoint Presentation</vt:lpstr>
      <vt:lpstr>Complexity</vt:lpstr>
      <vt:lpstr>The Price of Failure</vt:lpstr>
      <vt:lpstr>Quoted from the morning news</vt:lpstr>
      <vt:lpstr>Even 120 Computers couldn’t figure this out! A small portion of the Denver Conveyer System</vt:lpstr>
      <vt:lpstr>Complexity</vt:lpstr>
      <vt:lpstr>PowerPoint Presentation</vt:lpstr>
      <vt:lpstr>Some case studies in software disasters</vt:lpstr>
      <vt:lpstr>So, Speaking of Complexity</vt:lpstr>
      <vt:lpstr>  Operating Systems: Software That Runs the Show</vt:lpstr>
      <vt:lpstr>Operating System</vt:lpstr>
      <vt:lpstr>OS Components</vt:lpstr>
      <vt:lpstr>System Calls</vt:lpstr>
      <vt:lpstr>User Interface</vt:lpstr>
      <vt:lpstr>The User Interface</vt:lpstr>
      <vt:lpstr>The User Interface sets the Tone</vt:lpstr>
      <vt:lpstr>PowerPoint Presentation</vt:lpstr>
      <vt:lpstr>PowerPoint Presentation</vt:lpstr>
      <vt:lpstr>Contrasted with this…</vt:lpstr>
      <vt:lpstr>File Management</vt:lpstr>
      <vt:lpstr>File Manager</vt:lpstr>
      <vt:lpstr>Directories and Pathnames</vt:lpstr>
      <vt:lpstr>The File Manager maintains the hierarchy between the physical and logical </vt:lpstr>
      <vt:lpstr>The File Manager Keeps Track of File Types</vt:lpstr>
      <vt:lpstr>Input/Output (I/O) Drivers</vt:lpstr>
      <vt:lpstr>The Memory Manager</vt:lpstr>
      <vt:lpstr>Execution Monitor</vt:lpstr>
      <vt:lpstr>Multitasking</vt:lpstr>
      <vt:lpstr>Components of Multitasking</vt:lpstr>
      <vt:lpstr>CPU Task Scheduling</vt:lpstr>
      <vt:lpstr>Security</vt:lpstr>
      <vt:lpstr>Questions ?</vt:lpstr>
    </vt:vector>
  </TitlesOfParts>
  <Company>Brown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and Software</dc:title>
  <dc:creator>Eugene Charniak</dc:creator>
  <cp:lastModifiedBy>Donald Stanford</cp:lastModifiedBy>
  <cp:revision>106</cp:revision>
  <cp:lastPrinted>2024-09-18T20:22:08Z</cp:lastPrinted>
  <dcterms:created xsi:type="dcterms:W3CDTF">2000-01-31T21:47:14Z</dcterms:created>
  <dcterms:modified xsi:type="dcterms:W3CDTF">2024-09-19T18:03:00Z</dcterms:modified>
</cp:coreProperties>
</file>